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tags/tag12.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tags/tag3.xml" ContentType="application/vnd.openxmlformats-officedocument.presentationml.tags+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26"/>
  </p:notesMasterIdLst>
  <p:handoutMasterIdLst>
    <p:handoutMasterId r:id="rId27"/>
  </p:handoutMasterIdLst>
  <p:sldIdLst>
    <p:sldId id="489" r:id="rId2"/>
    <p:sldId id="805" r:id="rId3"/>
    <p:sldId id="854" r:id="rId4"/>
    <p:sldId id="882" r:id="rId5"/>
    <p:sldId id="886" r:id="rId6"/>
    <p:sldId id="881" r:id="rId7"/>
    <p:sldId id="900" r:id="rId8"/>
    <p:sldId id="901" r:id="rId9"/>
    <p:sldId id="902" r:id="rId10"/>
    <p:sldId id="839" r:id="rId11"/>
    <p:sldId id="895" r:id="rId12"/>
    <p:sldId id="896" r:id="rId13"/>
    <p:sldId id="897" r:id="rId14"/>
    <p:sldId id="898" r:id="rId15"/>
    <p:sldId id="899" r:id="rId16"/>
    <p:sldId id="892" r:id="rId17"/>
    <p:sldId id="883" r:id="rId18"/>
    <p:sldId id="843" r:id="rId19"/>
    <p:sldId id="903" r:id="rId20"/>
    <p:sldId id="842" r:id="rId21"/>
    <p:sldId id="893" r:id="rId22"/>
    <p:sldId id="840" r:id="rId23"/>
    <p:sldId id="844" r:id="rId24"/>
    <p:sldId id="845" r:id="rId25"/>
  </p:sldIdLst>
  <p:sldSz cx="9144000" cy="6858000" type="screen4x3"/>
  <p:notesSz cx="6858000" cy="9144000"/>
  <p:custShowLst>
    <p:custShow name="Short - Only Pictures" id="0">
      <p:sldLst>
        <p:sld r:id="rId2"/>
      </p:sldLst>
    </p:custShow>
  </p:custShowLst>
  <p:custDataLst>
    <p:tags r:id="rId28"/>
  </p:custDataLst>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Arabic Transparent" pitchFamily="2" charset="-78"/>
      </a:defRPr>
    </a:lvl1pPr>
    <a:lvl2pPr marL="457200" algn="ctr" rtl="0" fontAlgn="base">
      <a:spcBef>
        <a:spcPct val="0"/>
      </a:spcBef>
      <a:spcAft>
        <a:spcPct val="0"/>
      </a:spcAft>
      <a:defRPr sz="2400" kern="1200">
        <a:solidFill>
          <a:schemeClr val="tx1"/>
        </a:solidFill>
        <a:latin typeface="Times New Roman" pitchFamily="18" charset="0"/>
        <a:ea typeface="+mn-ea"/>
        <a:cs typeface="Arabic Transparent" pitchFamily="2" charset="-78"/>
      </a:defRPr>
    </a:lvl2pPr>
    <a:lvl3pPr marL="914400" algn="ctr" rtl="0" fontAlgn="base">
      <a:spcBef>
        <a:spcPct val="0"/>
      </a:spcBef>
      <a:spcAft>
        <a:spcPct val="0"/>
      </a:spcAft>
      <a:defRPr sz="2400" kern="1200">
        <a:solidFill>
          <a:schemeClr val="tx1"/>
        </a:solidFill>
        <a:latin typeface="Times New Roman" pitchFamily="18" charset="0"/>
        <a:ea typeface="+mn-ea"/>
        <a:cs typeface="Arabic Transparent" pitchFamily="2" charset="-78"/>
      </a:defRPr>
    </a:lvl3pPr>
    <a:lvl4pPr marL="1371600" algn="ctr" rtl="0" fontAlgn="base">
      <a:spcBef>
        <a:spcPct val="0"/>
      </a:spcBef>
      <a:spcAft>
        <a:spcPct val="0"/>
      </a:spcAft>
      <a:defRPr sz="2400" kern="1200">
        <a:solidFill>
          <a:schemeClr val="tx1"/>
        </a:solidFill>
        <a:latin typeface="Times New Roman" pitchFamily="18" charset="0"/>
        <a:ea typeface="+mn-ea"/>
        <a:cs typeface="Arabic Transparent" pitchFamily="2" charset="-78"/>
      </a:defRPr>
    </a:lvl4pPr>
    <a:lvl5pPr marL="1828800" algn="ctr" rtl="0" fontAlgn="base">
      <a:spcBef>
        <a:spcPct val="0"/>
      </a:spcBef>
      <a:spcAft>
        <a:spcPct val="0"/>
      </a:spcAft>
      <a:defRPr sz="2400" kern="1200">
        <a:solidFill>
          <a:schemeClr val="tx1"/>
        </a:solidFill>
        <a:latin typeface="Times New Roman" pitchFamily="18" charset="0"/>
        <a:ea typeface="+mn-ea"/>
        <a:cs typeface="Arabic Transparent" pitchFamily="2" charset="-78"/>
      </a:defRPr>
    </a:lvl5pPr>
    <a:lvl6pPr marL="2286000" algn="l" defTabSz="914400" rtl="0" eaLnBrk="1" latinLnBrk="0" hangingPunct="1">
      <a:defRPr sz="2400" kern="1200">
        <a:solidFill>
          <a:schemeClr val="tx1"/>
        </a:solidFill>
        <a:latin typeface="Times New Roman" pitchFamily="18" charset="0"/>
        <a:ea typeface="+mn-ea"/>
        <a:cs typeface="Arabic Transparent" pitchFamily="2" charset="-78"/>
      </a:defRPr>
    </a:lvl6pPr>
    <a:lvl7pPr marL="2743200" algn="l" defTabSz="914400" rtl="0" eaLnBrk="1" latinLnBrk="0" hangingPunct="1">
      <a:defRPr sz="2400" kern="1200">
        <a:solidFill>
          <a:schemeClr val="tx1"/>
        </a:solidFill>
        <a:latin typeface="Times New Roman" pitchFamily="18" charset="0"/>
        <a:ea typeface="+mn-ea"/>
        <a:cs typeface="Arabic Transparent" pitchFamily="2" charset="-78"/>
      </a:defRPr>
    </a:lvl7pPr>
    <a:lvl8pPr marL="3200400" algn="l" defTabSz="914400" rtl="0" eaLnBrk="1" latinLnBrk="0" hangingPunct="1">
      <a:defRPr sz="2400" kern="1200">
        <a:solidFill>
          <a:schemeClr val="tx1"/>
        </a:solidFill>
        <a:latin typeface="Times New Roman" pitchFamily="18" charset="0"/>
        <a:ea typeface="+mn-ea"/>
        <a:cs typeface="Arabic Transparent" pitchFamily="2" charset="-78"/>
      </a:defRPr>
    </a:lvl8pPr>
    <a:lvl9pPr marL="3657600" algn="l" defTabSz="914400" rtl="0" eaLnBrk="1" latinLnBrk="0" hangingPunct="1">
      <a:defRPr sz="2400" kern="1200">
        <a:solidFill>
          <a:schemeClr val="tx1"/>
        </a:solidFill>
        <a:latin typeface="Times New Roman" pitchFamily="18" charset="0"/>
        <a:ea typeface="+mn-ea"/>
        <a:cs typeface="Arabic Transparent" pitchFamily="2" charset="-7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9900"/>
    <a:srgbClr val="FFFF00"/>
    <a:srgbClr val="FFFFFF"/>
    <a:srgbClr val="CCFF33"/>
    <a:srgbClr val="008000"/>
    <a:srgbClr val="0000FF"/>
    <a:srgbClr val="FF0066"/>
    <a:srgbClr val="B2B2B2"/>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08" autoAdjust="0"/>
    <p:restoredTop sz="94662" autoAdjust="0"/>
  </p:normalViewPr>
  <p:slideViewPr>
    <p:cSldViewPr>
      <p:cViewPr>
        <p:scale>
          <a:sx n="80" d="100"/>
          <a:sy n="80" d="100"/>
        </p:scale>
        <p:origin x="-210" y="-78"/>
      </p:cViewPr>
      <p:guideLst>
        <p:guide orient="horz" pos="3984"/>
        <p:guide pos="912"/>
      </p:guideLst>
    </p:cSldViewPr>
  </p:slideViewPr>
  <p:outlineViewPr>
    <p:cViewPr>
      <p:scale>
        <a:sx n="33" d="100"/>
        <a:sy n="33" d="100"/>
      </p:scale>
      <p:origin x="54" y="1370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1" d="100"/>
          <a:sy n="61" d="100"/>
        </p:scale>
        <p:origin x="-1698" y="-4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0" hangingPunct="0">
              <a:defRPr sz="1200">
                <a:cs typeface="Times New Roman" pitchFamily="18" charset="0"/>
              </a:defRPr>
            </a:lvl1pPr>
          </a:lstStyle>
          <a:p>
            <a:pPr>
              <a:defRPr/>
            </a:pPr>
            <a:endParaRPr lang="en-US"/>
          </a:p>
        </p:txBody>
      </p:sp>
      <p:sp>
        <p:nvSpPr>
          <p:cNvPr id="17411" name="Rectangle 3"/>
          <p:cNvSpPr>
            <a:spLocks noGrp="1" noChangeArrowheads="1"/>
          </p:cNvSpPr>
          <p:nvPr>
            <p:ph type="dt" sz="quarter"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cs typeface="Times New Roman" pitchFamily="18" charset="0"/>
              </a:defRPr>
            </a:lvl1pPr>
          </a:lstStyle>
          <a:p>
            <a:pPr>
              <a:defRPr/>
            </a:pPr>
            <a:endParaRPr lang="en-US"/>
          </a:p>
        </p:txBody>
      </p:sp>
      <p:sp>
        <p:nvSpPr>
          <p:cNvPr id="17412" name="Rectangle 4"/>
          <p:cNvSpPr>
            <a:spLocks noGrp="1" noChangeArrowheads="1"/>
          </p:cNvSpPr>
          <p:nvPr>
            <p:ph type="ftr" sz="quarter" idx="2"/>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0" hangingPunct="0">
              <a:defRPr sz="1200">
                <a:cs typeface="Times New Roman" pitchFamily="18" charset="0"/>
              </a:defRPr>
            </a:lvl1pPr>
          </a:lstStyle>
          <a:p>
            <a:pPr>
              <a:defRPr/>
            </a:pPr>
            <a:endParaRPr lang="en-US"/>
          </a:p>
        </p:txBody>
      </p:sp>
      <p:sp>
        <p:nvSpPr>
          <p:cNvPr id="17413" name="Rectangle 5"/>
          <p:cNvSpPr>
            <a:spLocks noGrp="1" noChangeArrowheads="1"/>
          </p:cNvSpPr>
          <p:nvPr>
            <p:ph type="sldNum" sz="quarter" idx="3"/>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cs typeface="Times New Roman" pitchFamily="18" charset="0"/>
              </a:defRPr>
            </a:lvl1pPr>
          </a:lstStyle>
          <a:p>
            <a:pPr>
              <a:defRPr/>
            </a:pPr>
            <a:fld id="{E044EB37-2219-469B-8475-E182929C58F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4"/>
          <p:cNvSpPr>
            <a:spLocks noChangeArrowheads="1"/>
          </p:cNvSpPr>
          <p:nvPr>
            <p:ph type="sldImg" idx="2"/>
          </p:nvPr>
        </p:nvSpPr>
        <p:spPr bwMode="auto">
          <a:xfrm>
            <a:off x="1143000" y="685800"/>
            <a:ext cx="4572000" cy="3429000"/>
          </a:xfrm>
          <a:prstGeom prst="rect">
            <a:avLst/>
          </a:prstGeom>
          <a:noFill/>
          <a:ln w="12700" cap="sq">
            <a:solidFill>
              <a:schemeClr val="tx1"/>
            </a:solidFill>
            <a:miter lim="800000"/>
            <a:headEnd/>
            <a:tailEnd/>
          </a:ln>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6" name="Rectangle 8"/>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0" hangingPunct="0">
              <a:defRPr sz="1200">
                <a:cs typeface="Times New Roman" pitchFamily="18" charset="0"/>
              </a:defRPr>
            </a:lvl1pPr>
          </a:lstStyle>
          <a:p>
            <a:pPr>
              <a:defRPr/>
            </a:pPr>
            <a:endParaRPr lang="en-US"/>
          </a:p>
        </p:txBody>
      </p:sp>
      <p:sp>
        <p:nvSpPr>
          <p:cNvPr id="2057" name="Rectangle 9"/>
          <p:cNvSpPr>
            <a:spLocks noGrp="1" noChangeArrowheads="1"/>
          </p:cNvSpPr>
          <p:nvPr>
            <p:ph type="dt"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cs typeface="Times New Roman" pitchFamily="18" charset="0"/>
              </a:defRPr>
            </a:lvl1pPr>
          </a:lstStyle>
          <a:p>
            <a:pPr>
              <a:defRPr/>
            </a:pPr>
            <a:endParaRPr lang="en-US"/>
          </a:p>
        </p:txBody>
      </p:sp>
      <p:sp>
        <p:nvSpPr>
          <p:cNvPr id="2058" name="Rectangle 10"/>
          <p:cNvSpPr>
            <a:spLocks noGrp="1" noChangeArrowheads="1"/>
          </p:cNvSpPr>
          <p:nvPr>
            <p:ph type="ftr" sz="quarter" idx="4"/>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0" hangingPunct="0">
              <a:defRPr sz="1200">
                <a:cs typeface="Times New Roman" pitchFamily="18" charset="0"/>
              </a:defRPr>
            </a:lvl1pPr>
          </a:lstStyle>
          <a:p>
            <a:pPr>
              <a:defRPr/>
            </a:pPr>
            <a:endParaRPr lang="en-US"/>
          </a:p>
        </p:txBody>
      </p:sp>
      <p:sp>
        <p:nvSpPr>
          <p:cNvPr id="2059" name="Rectangle 11"/>
          <p:cNvSpPr>
            <a:spLocks noGrp="1" noChangeArrowheads="1"/>
          </p:cNvSpPr>
          <p:nvPr>
            <p:ph type="sldNum" sz="quarter" idx="5"/>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cs typeface="Times New Roman" pitchFamily="18" charset="0"/>
              </a:defRPr>
            </a:lvl1pPr>
          </a:lstStyle>
          <a:p>
            <a:pPr>
              <a:defRPr/>
            </a:pPr>
            <a:fld id="{85CCA37F-BE15-40BE-B72B-C496C3550BB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29058" name="Rectangle 2"/>
          <p:cNvSpPr>
            <a:spLocks noGrp="1" noChangeArrowheads="1"/>
          </p:cNvSpPr>
          <p:nvPr>
            <p:ph type="ctrTitle"/>
          </p:nvPr>
        </p:nvSpPr>
        <p:spPr>
          <a:xfrm>
            <a:off x="3419475" y="1828800"/>
            <a:ext cx="5343525" cy="2362200"/>
          </a:xfrm>
        </p:spPr>
        <p:txBody>
          <a:bodyPr/>
          <a:lstStyle>
            <a:lvl1pPr>
              <a:defRPr/>
            </a:lvl1pPr>
          </a:lstStyle>
          <a:p>
            <a:r>
              <a:rPr lang="ar-SA"/>
              <a:t>انقر لتحرير نمط عنوان الشريحة الرئيسية</a:t>
            </a:r>
          </a:p>
        </p:txBody>
      </p:sp>
      <p:sp>
        <p:nvSpPr>
          <p:cNvPr id="429059" name="Rectangle 3"/>
          <p:cNvSpPr>
            <a:spLocks noGrp="1" noChangeArrowheads="1"/>
          </p:cNvSpPr>
          <p:nvPr>
            <p:ph type="subTitle" idx="1"/>
          </p:nvPr>
        </p:nvSpPr>
        <p:spPr>
          <a:xfrm>
            <a:off x="3816350" y="4184650"/>
            <a:ext cx="4946650" cy="1368425"/>
          </a:xfrm>
        </p:spPr>
        <p:txBody>
          <a:bodyPr/>
          <a:lstStyle>
            <a:lvl1pPr marL="0" indent="0">
              <a:buFontTx/>
              <a:buNone/>
              <a:defRPr sz="1800"/>
            </a:lvl1pPr>
          </a:lstStyle>
          <a:p>
            <a:r>
              <a:rPr lang="ar-SA"/>
              <a:t>انقر لتحرير نمط العنوان الفرعي للشريحة الرئيسية</a:t>
            </a:r>
          </a:p>
        </p:txBody>
      </p:sp>
      <p:sp>
        <p:nvSpPr>
          <p:cNvPr id="4" name="Rectangle 6"/>
          <p:cNvSpPr>
            <a:spLocks noGrp="1" noChangeArrowheads="1"/>
          </p:cNvSpPr>
          <p:nvPr>
            <p:ph type="sldNum" sz="quarter" idx="10"/>
          </p:nvPr>
        </p:nvSpPr>
        <p:spPr>
          <a:xfrm>
            <a:off x="7092950" y="6200775"/>
            <a:ext cx="1905000" cy="457200"/>
          </a:xfrm>
        </p:spPr>
        <p:txBody>
          <a:bodyPr/>
          <a:lstStyle>
            <a:lvl1pPr>
              <a:defRPr/>
            </a:lvl1pPr>
          </a:lstStyle>
          <a:p>
            <a:pPr>
              <a:defRPr/>
            </a:pPr>
            <a:fld id="{55FAA4DF-C31E-40FF-9A1A-7AC3474F5B2A}" type="slidenum">
              <a:rPr lang="ar-SA"/>
              <a:pPr>
                <a:defRPr/>
              </a:pPr>
              <a:t>‹#›</a:t>
            </a:fld>
            <a:endParaRPr lang="ar-SA"/>
          </a:p>
        </p:txBody>
      </p:sp>
      <p:sp>
        <p:nvSpPr>
          <p:cNvPr id="5" name="Rectangle 4"/>
          <p:cNvSpPr>
            <a:spLocks noGrp="1" noChangeArrowheads="1"/>
          </p:cNvSpPr>
          <p:nvPr>
            <p:ph type="dt" sz="half" idx="11"/>
          </p:nvPr>
        </p:nvSpPr>
        <p:spPr/>
        <p:txBody>
          <a:bodyPr/>
          <a:lstStyle>
            <a:lvl1pPr>
              <a:defRPr/>
            </a:lvl1pPr>
          </a:lstStyle>
          <a:p>
            <a:pPr>
              <a:defRPr/>
            </a:pPr>
            <a:r>
              <a:rPr lang="ar-SA"/>
              <a:t>15 شوال، 1429</a:t>
            </a:r>
          </a:p>
        </p:txBody>
      </p:sp>
      <p:sp>
        <p:nvSpPr>
          <p:cNvPr id="6" name="Rectangle 5"/>
          <p:cNvSpPr>
            <a:spLocks noGrp="1" noChangeArrowheads="1"/>
          </p:cNvSpPr>
          <p:nvPr>
            <p:ph type="ftr" sz="quarter" idx="12"/>
          </p:nvPr>
        </p:nvSpPr>
        <p:spPr/>
        <p:txBody>
          <a:bodyPr/>
          <a:lstStyle>
            <a:lvl1pPr rtl="1">
              <a:defRPr sz="1200">
                <a:solidFill>
                  <a:schemeClr val="bg2"/>
                </a:solidFill>
                <a:latin typeface="+mn-lt"/>
                <a:ea typeface="Gulim" pitchFamily="34" charset="-127"/>
              </a:defRPr>
            </a:lvl1pPr>
          </a:lstStyle>
          <a:p>
            <a:pPr>
              <a:defRPr/>
            </a:pPr>
            <a:r>
              <a:rPr lang="ar-SA"/>
              <a:t>د/ مشعل بن عبدالله الفدهي</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Rectangle 4"/>
          <p:cNvSpPr>
            <a:spLocks noGrp="1" noChangeArrowheads="1"/>
          </p:cNvSpPr>
          <p:nvPr>
            <p:ph type="dt" sz="half" idx="10"/>
          </p:nvPr>
        </p:nvSpPr>
        <p:spPr/>
        <p:txBody>
          <a:bodyPr/>
          <a:lstStyle>
            <a:lvl1pPr>
              <a:defRPr/>
            </a:lvl1pPr>
          </a:lstStyle>
          <a:p>
            <a:pPr>
              <a:defRPr/>
            </a:pPr>
            <a:r>
              <a:rPr lang="ar-SA"/>
              <a:t>15 </a:t>
            </a:r>
            <a:r>
              <a:rPr lang="ar-SA" smtClean="0"/>
              <a:t>شوال، </a:t>
            </a:r>
            <a:r>
              <a:rPr lang="ar-SA"/>
              <a:t>1429</a:t>
            </a:r>
          </a:p>
        </p:txBody>
      </p:sp>
      <p:sp>
        <p:nvSpPr>
          <p:cNvPr id="5" name="Rectangle 5"/>
          <p:cNvSpPr>
            <a:spLocks noGrp="1" noChangeArrowheads="1"/>
          </p:cNvSpPr>
          <p:nvPr>
            <p:ph type="ftr" sz="quarter" idx="11"/>
          </p:nvPr>
        </p:nvSpPr>
        <p:spPr/>
        <p:txBody>
          <a:bodyPr/>
          <a:lstStyle>
            <a:lvl1pPr>
              <a:defRPr/>
            </a:lvl1pPr>
          </a:lstStyle>
          <a:p>
            <a:pPr>
              <a:defRPr/>
            </a:pPr>
            <a:r>
              <a:rPr lang="ar-SA"/>
              <a:t>د/ مشعل بن عبدالله الفدهي</a:t>
            </a:r>
          </a:p>
        </p:txBody>
      </p:sp>
      <p:sp>
        <p:nvSpPr>
          <p:cNvPr id="6" name="Rectangle 6"/>
          <p:cNvSpPr>
            <a:spLocks noGrp="1" noChangeArrowheads="1"/>
          </p:cNvSpPr>
          <p:nvPr>
            <p:ph type="sldNum" sz="quarter" idx="12"/>
          </p:nvPr>
        </p:nvSpPr>
        <p:spPr/>
        <p:txBody>
          <a:bodyPr/>
          <a:lstStyle>
            <a:lvl1pPr>
              <a:defRPr/>
            </a:lvl1pPr>
          </a:lstStyle>
          <a:p>
            <a:pPr>
              <a:defRPr/>
            </a:pPr>
            <a:fld id="{34D97806-7D09-469D-9B9C-F09EAD32958A}" type="slidenum">
              <a:rPr lang="ar-SA"/>
              <a:pPr>
                <a:defRPr/>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23075" y="225425"/>
            <a:ext cx="1925638" cy="5975350"/>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1042988" y="225425"/>
            <a:ext cx="5627687" cy="5975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Rectangle 4"/>
          <p:cNvSpPr>
            <a:spLocks noGrp="1" noChangeArrowheads="1"/>
          </p:cNvSpPr>
          <p:nvPr>
            <p:ph type="dt" sz="half" idx="10"/>
          </p:nvPr>
        </p:nvSpPr>
        <p:spPr/>
        <p:txBody>
          <a:bodyPr/>
          <a:lstStyle>
            <a:lvl1pPr>
              <a:defRPr/>
            </a:lvl1pPr>
          </a:lstStyle>
          <a:p>
            <a:pPr>
              <a:defRPr/>
            </a:pPr>
            <a:r>
              <a:rPr lang="ar-SA"/>
              <a:t>15 </a:t>
            </a:r>
            <a:r>
              <a:rPr lang="ar-SA" smtClean="0"/>
              <a:t>شوال، </a:t>
            </a:r>
            <a:r>
              <a:rPr lang="ar-SA"/>
              <a:t>1429</a:t>
            </a:r>
          </a:p>
        </p:txBody>
      </p:sp>
      <p:sp>
        <p:nvSpPr>
          <p:cNvPr id="5" name="Rectangle 5"/>
          <p:cNvSpPr>
            <a:spLocks noGrp="1" noChangeArrowheads="1"/>
          </p:cNvSpPr>
          <p:nvPr>
            <p:ph type="ftr" sz="quarter" idx="11"/>
          </p:nvPr>
        </p:nvSpPr>
        <p:spPr/>
        <p:txBody>
          <a:bodyPr/>
          <a:lstStyle>
            <a:lvl1pPr>
              <a:defRPr/>
            </a:lvl1pPr>
          </a:lstStyle>
          <a:p>
            <a:pPr>
              <a:defRPr/>
            </a:pPr>
            <a:r>
              <a:rPr lang="ar-SA"/>
              <a:t>د/ مشعل بن عبدالله الفدهي</a:t>
            </a:r>
          </a:p>
        </p:txBody>
      </p:sp>
      <p:sp>
        <p:nvSpPr>
          <p:cNvPr id="6" name="Rectangle 6"/>
          <p:cNvSpPr>
            <a:spLocks noGrp="1" noChangeArrowheads="1"/>
          </p:cNvSpPr>
          <p:nvPr>
            <p:ph type="sldNum" sz="quarter" idx="12"/>
          </p:nvPr>
        </p:nvSpPr>
        <p:spPr/>
        <p:txBody>
          <a:bodyPr/>
          <a:lstStyle>
            <a:lvl1pPr>
              <a:defRPr/>
            </a:lvl1pPr>
          </a:lstStyle>
          <a:p>
            <a:pPr>
              <a:defRPr/>
            </a:pPr>
            <a:fld id="{00F673CD-F578-475D-A0B9-111C44110428}" type="slidenum">
              <a:rPr lang="ar-SA"/>
              <a:pPr>
                <a:defRPr/>
              </a:pPr>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042988" y="225425"/>
            <a:ext cx="7705725" cy="863600"/>
          </a:xfrm>
        </p:spPr>
        <p:txBody>
          <a:bodyPr/>
          <a:lstStyle/>
          <a:p>
            <a:r>
              <a:rPr lang="en-US" smtClean="0"/>
              <a:t>Click to edit Master title style</a:t>
            </a:r>
            <a:endParaRPr lang="ar-SA"/>
          </a:p>
        </p:txBody>
      </p:sp>
      <p:sp>
        <p:nvSpPr>
          <p:cNvPr id="3" name="Content Placeholder 2"/>
          <p:cNvSpPr>
            <a:spLocks noGrp="1"/>
          </p:cNvSpPr>
          <p:nvPr>
            <p:ph sz="quarter" idx="1"/>
          </p:nvPr>
        </p:nvSpPr>
        <p:spPr>
          <a:xfrm>
            <a:off x="1042988" y="1304925"/>
            <a:ext cx="3776662"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quarter" idx="2"/>
          </p:nvPr>
        </p:nvSpPr>
        <p:spPr>
          <a:xfrm>
            <a:off x="4972050" y="1304925"/>
            <a:ext cx="3776663"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Content Placeholder 4"/>
          <p:cNvSpPr>
            <a:spLocks noGrp="1"/>
          </p:cNvSpPr>
          <p:nvPr>
            <p:ph sz="quarter" idx="3"/>
          </p:nvPr>
        </p:nvSpPr>
        <p:spPr>
          <a:xfrm>
            <a:off x="1042988" y="3829050"/>
            <a:ext cx="3776662"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Content Placeholder 5"/>
          <p:cNvSpPr>
            <a:spLocks noGrp="1"/>
          </p:cNvSpPr>
          <p:nvPr>
            <p:ph sz="quarter" idx="4"/>
          </p:nvPr>
        </p:nvSpPr>
        <p:spPr>
          <a:xfrm>
            <a:off x="4972050" y="3829050"/>
            <a:ext cx="3776663"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Rectangle 4"/>
          <p:cNvSpPr>
            <a:spLocks noGrp="1" noChangeArrowheads="1"/>
          </p:cNvSpPr>
          <p:nvPr>
            <p:ph type="dt" sz="half" idx="10"/>
          </p:nvPr>
        </p:nvSpPr>
        <p:spPr/>
        <p:txBody>
          <a:bodyPr/>
          <a:lstStyle>
            <a:lvl1pPr>
              <a:defRPr/>
            </a:lvl1pPr>
          </a:lstStyle>
          <a:p>
            <a:pPr>
              <a:defRPr/>
            </a:pPr>
            <a:r>
              <a:rPr lang="ar-SA"/>
              <a:t>15 </a:t>
            </a:r>
            <a:r>
              <a:rPr lang="ar-SA" smtClean="0"/>
              <a:t>شوال، </a:t>
            </a:r>
            <a:r>
              <a:rPr lang="ar-SA"/>
              <a:t>1429</a:t>
            </a:r>
          </a:p>
        </p:txBody>
      </p:sp>
      <p:sp>
        <p:nvSpPr>
          <p:cNvPr id="8" name="Rectangle 5"/>
          <p:cNvSpPr>
            <a:spLocks noGrp="1" noChangeArrowheads="1"/>
          </p:cNvSpPr>
          <p:nvPr>
            <p:ph type="ftr" sz="quarter" idx="11"/>
          </p:nvPr>
        </p:nvSpPr>
        <p:spPr/>
        <p:txBody>
          <a:bodyPr/>
          <a:lstStyle>
            <a:lvl1pPr>
              <a:defRPr/>
            </a:lvl1pPr>
          </a:lstStyle>
          <a:p>
            <a:pPr>
              <a:defRPr/>
            </a:pPr>
            <a:r>
              <a:rPr lang="ar-SA"/>
              <a:t>د/ مشعل بن عبدالله الفدهي</a:t>
            </a:r>
          </a:p>
        </p:txBody>
      </p:sp>
      <p:sp>
        <p:nvSpPr>
          <p:cNvPr id="9" name="Rectangle 6"/>
          <p:cNvSpPr>
            <a:spLocks noGrp="1" noChangeArrowheads="1"/>
          </p:cNvSpPr>
          <p:nvPr>
            <p:ph type="sldNum" sz="quarter" idx="12"/>
          </p:nvPr>
        </p:nvSpPr>
        <p:spPr/>
        <p:txBody>
          <a:bodyPr/>
          <a:lstStyle>
            <a:lvl1pPr>
              <a:defRPr/>
            </a:lvl1pPr>
          </a:lstStyle>
          <a:p>
            <a:pPr>
              <a:defRPr/>
            </a:pPr>
            <a:fld id="{6FA5E74A-71B1-44DC-A0AE-E189E3B03C12}" type="slidenum">
              <a:rPr lang="ar-SA"/>
              <a:pPr>
                <a:defRPr/>
              </a:pPr>
              <a:t>‹#›</a:t>
            </a:fld>
            <a:endParaRPr lang="ar-S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42988" y="225425"/>
            <a:ext cx="7705725" cy="863600"/>
          </a:xfrm>
        </p:spPr>
        <p:txBody>
          <a:bodyPr/>
          <a:lstStyle/>
          <a:p>
            <a:r>
              <a:rPr lang="en-US" smtClean="0"/>
              <a:t>Click to edit Master title style</a:t>
            </a:r>
            <a:endParaRPr lang="ar-SA"/>
          </a:p>
        </p:txBody>
      </p:sp>
      <p:sp>
        <p:nvSpPr>
          <p:cNvPr id="3" name="Text Placeholder 2"/>
          <p:cNvSpPr>
            <a:spLocks noGrp="1"/>
          </p:cNvSpPr>
          <p:nvPr>
            <p:ph type="body" sz="half" idx="1"/>
          </p:nvPr>
        </p:nvSpPr>
        <p:spPr>
          <a:xfrm>
            <a:off x="1042988" y="1304925"/>
            <a:ext cx="3776662" cy="4895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972050" y="1304925"/>
            <a:ext cx="3776663" cy="4895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Rectangle 4"/>
          <p:cNvSpPr>
            <a:spLocks noGrp="1" noChangeArrowheads="1"/>
          </p:cNvSpPr>
          <p:nvPr>
            <p:ph type="dt" sz="half" idx="10"/>
          </p:nvPr>
        </p:nvSpPr>
        <p:spPr/>
        <p:txBody>
          <a:bodyPr/>
          <a:lstStyle>
            <a:lvl1pPr>
              <a:defRPr/>
            </a:lvl1pPr>
          </a:lstStyle>
          <a:p>
            <a:pPr>
              <a:defRPr/>
            </a:pPr>
            <a:r>
              <a:rPr lang="ar-SA"/>
              <a:t>15 </a:t>
            </a:r>
            <a:r>
              <a:rPr lang="ar-SA" smtClean="0"/>
              <a:t>شوال، </a:t>
            </a:r>
            <a:r>
              <a:rPr lang="ar-SA"/>
              <a:t>1429</a:t>
            </a:r>
          </a:p>
        </p:txBody>
      </p:sp>
      <p:sp>
        <p:nvSpPr>
          <p:cNvPr id="6" name="Rectangle 5"/>
          <p:cNvSpPr>
            <a:spLocks noGrp="1" noChangeArrowheads="1"/>
          </p:cNvSpPr>
          <p:nvPr>
            <p:ph type="ftr" sz="quarter" idx="11"/>
          </p:nvPr>
        </p:nvSpPr>
        <p:spPr/>
        <p:txBody>
          <a:bodyPr/>
          <a:lstStyle>
            <a:lvl1pPr>
              <a:defRPr/>
            </a:lvl1pPr>
          </a:lstStyle>
          <a:p>
            <a:pPr>
              <a:defRPr/>
            </a:pPr>
            <a:r>
              <a:rPr lang="ar-SA"/>
              <a:t>د/ مشعل بن عبدالله الفدهي</a:t>
            </a:r>
          </a:p>
        </p:txBody>
      </p:sp>
      <p:sp>
        <p:nvSpPr>
          <p:cNvPr id="7" name="Rectangle 6"/>
          <p:cNvSpPr>
            <a:spLocks noGrp="1" noChangeArrowheads="1"/>
          </p:cNvSpPr>
          <p:nvPr>
            <p:ph type="sldNum" sz="quarter" idx="12"/>
          </p:nvPr>
        </p:nvSpPr>
        <p:spPr/>
        <p:txBody>
          <a:bodyPr/>
          <a:lstStyle>
            <a:lvl1pPr>
              <a:defRPr/>
            </a:lvl1pPr>
          </a:lstStyle>
          <a:p>
            <a:pPr>
              <a:defRPr/>
            </a:pPr>
            <a:fld id="{5DB2BAF1-A62E-4D39-8947-67C9030EEB9C}" type="slidenum">
              <a:rPr lang="ar-SA"/>
              <a:pPr>
                <a:defRPr/>
              </a:pPr>
              <a:t>‹#›</a:t>
            </a:fld>
            <a:endParaRPr lang="ar-S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042988" y="225425"/>
            <a:ext cx="7705725" cy="863600"/>
          </a:xfrm>
        </p:spPr>
        <p:txBody>
          <a:bodyPr/>
          <a:lstStyle/>
          <a:p>
            <a:r>
              <a:rPr lang="en-US" smtClean="0"/>
              <a:t>Click to edit Master title style</a:t>
            </a:r>
            <a:endParaRPr lang="ar-SA"/>
          </a:p>
        </p:txBody>
      </p:sp>
      <p:sp>
        <p:nvSpPr>
          <p:cNvPr id="3" name="Text Placeholder 2"/>
          <p:cNvSpPr>
            <a:spLocks noGrp="1"/>
          </p:cNvSpPr>
          <p:nvPr>
            <p:ph type="body" sz="half" idx="1"/>
          </p:nvPr>
        </p:nvSpPr>
        <p:spPr>
          <a:xfrm>
            <a:off x="1042988" y="1304925"/>
            <a:ext cx="3776662" cy="4895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quarter" idx="2"/>
          </p:nvPr>
        </p:nvSpPr>
        <p:spPr>
          <a:xfrm>
            <a:off x="4972050" y="1304925"/>
            <a:ext cx="3776663"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Content Placeholder 4"/>
          <p:cNvSpPr>
            <a:spLocks noGrp="1"/>
          </p:cNvSpPr>
          <p:nvPr>
            <p:ph sz="quarter" idx="3"/>
          </p:nvPr>
        </p:nvSpPr>
        <p:spPr>
          <a:xfrm>
            <a:off x="4972050" y="3829050"/>
            <a:ext cx="3776663"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Rectangle 4"/>
          <p:cNvSpPr>
            <a:spLocks noGrp="1" noChangeArrowheads="1"/>
          </p:cNvSpPr>
          <p:nvPr>
            <p:ph type="dt" sz="half" idx="10"/>
          </p:nvPr>
        </p:nvSpPr>
        <p:spPr/>
        <p:txBody>
          <a:bodyPr/>
          <a:lstStyle>
            <a:lvl1pPr>
              <a:defRPr/>
            </a:lvl1pPr>
          </a:lstStyle>
          <a:p>
            <a:pPr>
              <a:defRPr/>
            </a:pPr>
            <a:r>
              <a:rPr lang="ar-SA"/>
              <a:t>15 </a:t>
            </a:r>
            <a:r>
              <a:rPr lang="ar-SA" smtClean="0"/>
              <a:t>شوال، </a:t>
            </a:r>
            <a:r>
              <a:rPr lang="ar-SA"/>
              <a:t>1429</a:t>
            </a:r>
          </a:p>
        </p:txBody>
      </p:sp>
      <p:sp>
        <p:nvSpPr>
          <p:cNvPr id="7" name="Rectangle 5"/>
          <p:cNvSpPr>
            <a:spLocks noGrp="1" noChangeArrowheads="1"/>
          </p:cNvSpPr>
          <p:nvPr>
            <p:ph type="ftr" sz="quarter" idx="11"/>
          </p:nvPr>
        </p:nvSpPr>
        <p:spPr/>
        <p:txBody>
          <a:bodyPr/>
          <a:lstStyle>
            <a:lvl1pPr>
              <a:defRPr/>
            </a:lvl1pPr>
          </a:lstStyle>
          <a:p>
            <a:pPr>
              <a:defRPr/>
            </a:pPr>
            <a:r>
              <a:rPr lang="ar-SA"/>
              <a:t>د/ مشعل بن عبدالله الفدهي</a:t>
            </a:r>
          </a:p>
        </p:txBody>
      </p:sp>
      <p:sp>
        <p:nvSpPr>
          <p:cNvPr id="8" name="Rectangle 6"/>
          <p:cNvSpPr>
            <a:spLocks noGrp="1" noChangeArrowheads="1"/>
          </p:cNvSpPr>
          <p:nvPr>
            <p:ph type="sldNum" sz="quarter" idx="12"/>
          </p:nvPr>
        </p:nvSpPr>
        <p:spPr/>
        <p:txBody>
          <a:bodyPr/>
          <a:lstStyle>
            <a:lvl1pPr>
              <a:defRPr/>
            </a:lvl1pPr>
          </a:lstStyle>
          <a:p>
            <a:pPr>
              <a:defRPr/>
            </a:pPr>
            <a:fld id="{E5BCBF1B-FAF1-482F-A316-1C1C812B370F}" type="slidenum">
              <a:rPr lang="ar-SA"/>
              <a:pPr>
                <a:defRPr/>
              </a:pPr>
              <a:t>‹#›</a:t>
            </a:fld>
            <a:endParaRPr lang="ar-SA"/>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042988" y="225425"/>
            <a:ext cx="7705725" cy="863600"/>
          </a:xfrm>
        </p:spPr>
        <p:txBody>
          <a:bodyPr/>
          <a:lstStyle/>
          <a:p>
            <a:r>
              <a:rPr lang="en-US" smtClean="0"/>
              <a:t>Click to edit Master title style</a:t>
            </a:r>
            <a:endParaRPr lang="ar-SA"/>
          </a:p>
        </p:txBody>
      </p:sp>
      <p:sp>
        <p:nvSpPr>
          <p:cNvPr id="3" name="Content Placeholder 2"/>
          <p:cNvSpPr>
            <a:spLocks noGrp="1"/>
          </p:cNvSpPr>
          <p:nvPr>
            <p:ph sz="half" idx="1"/>
          </p:nvPr>
        </p:nvSpPr>
        <p:spPr>
          <a:xfrm>
            <a:off x="1042988" y="1304925"/>
            <a:ext cx="3776662" cy="4895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quarter" idx="2"/>
          </p:nvPr>
        </p:nvSpPr>
        <p:spPr>
          <a:xfrm>
            <a:off x="4972050" y="1304925"/>
            <a:ext cx="3776663"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Content Placeholder 4"/>
          <p:cNvSpPr>
            <a:spLocks noGrp="1"/>
          </p:cNvSpPr>
          <p:nvPr>
            <p:ph sz="quarter" idx="3"/>
          </p:nvPr>
        </p:nvSpPr>
        <p:spPr>
          <a:xfrm>
            <a:off x="4972050" y="3829050"/>
            <a:ext cx="3776663"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Rectangle 4"/>
          <p:cNvSpPr>
            <a:spLocks noGrp="1" noChangeArrowheads="1"/>
          </p:cNvSpPr>
          <p:nvPr>
            <p:ph type="dt" sz="half" idx="10"/>
          </p:nvPr>
        </p:nvSpPr>
        <p:spPr/>
        <p:txBody>
          <a:bodyPr/>
          <a:lstStyle>
            <a:lvl1pPr>
              <a:defRPr/>
            </a:lvl1pPr>
          </a:lstStyle>
          <a:p>
            <a:pPr>
              <a:defRPr/>
            </a:pPr>
            <a:r>
              <a:rPr lang="ar-SA"/>
              <a:t>15 </a:t>
            </a:r>
            <a:r>
              <a:rPr lang="ar-SA" smtClean="0"/>
              <a:t>شوال، </a:t>
            </a:r>
            <a:r>
              <a:rPr lang="ar-SA"/>
              <a:t>1429</a:t>
            </a:r>
          </a:p>
        </p:txBody>
      </p:sp>
      <p:sp>
        <p:nvSpPr>
          <p:cNvPr id="7" name="Rectangle 5"/>
          <p:cNvSpPr>
            <a:spLocks noGrp="1" noChangeArrowheads="1"/>
          </p:cNvSpPr>
          <p:nvPr>
            <p:ph type="ftr" sz="quarter" idx="11"/>
          </p:nvPr>
        </p:nvSpPr>
        <p:spPr/>
        <p:txBody>
          <a:bodyPr/>
          <a:lstStyle>
            <a:lvl1pPr>
              <a:defRPr/>
            </a:lvl1pPr>
          </a:lstStyle>
          <a:p>
            <a:pPr>
              <a:defRPr/>
            </a:pPr>
            <a:r>
              <a:rPr lang="ar-SA"/>
              <a:t>د/ مشعل بن عبدالله الفدهي</a:t>
            </a:r>
          </a:p>
        </p:txBody>
      </p:sp>
      <p:sp>
        <p:nvSpPr>
          <p:cNvPr id="8" name="Rectangle 6"/>
          <p:cNvSpPr>
            <a:spLocks noGrp="1" noChangeArrowheads="1"/>
          </p:cNvSpPr>
          <p:nvPr>
            <p:ph type="sldNum" sz="quarter" idx="12"/>
          </p:nvPr>
        </p:nvSpPr>
        <p:spPr/>
        <p:txBody>
          <a:bodyPr/>
          <a:lstStyle>
            <a:lvl1pPr>
              <a:defRPr/>
            </a:lvl1pPr>
          </a:lstStyle>
          <a:p>
            <a:pPr>
              <a:defRPr/>
            </a:pPr>
            <a:fld id="{A9FF6E24-D4B2-477C-AF31-CE65BBD9E4C5}" type="slidenum">
              <a:rPr lang="ar-SA"/>
              <a:pPr>
                <a:defRPr/>
              </a:pPr>
              <a:t>‹#›</a:t>
            </a:fld>
            <a:endParaRPr lang="ar-SA"/>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42988" y="225425"/>
            <a:ext cx="7705725" cy="863600"/>
          </a:xfrm>
        </p:spPr>
        <p:txBody>
          <a:bodyPr/>
          <a:lstStyle/>
          <a:p>
            <a:r>
              <a:rPr lang="en-US" smtClean="0"/>
              <a:t>Click to edit Master title style</a:t>
            </a:r>
            <a:endParaRPr lang="ar-SA"/>
          </a:p>
        </p:txBody>
      </p:sp>
      <p:sp>
        <p:nvSpPr>
          <p:cNvPr id="3" name="Table Placeholder 2"/>
          <p:cNvSpPr>
            <a:spLocks noGrp="1"/>
          </p:cNvSpPr>
          <p:nvPr>
            <p:ph type="tbl" idx="1"/>
          </p:nvPr>
        </p:nvSpPr>
        <p:spPr>
          <a:xfrm>
            <a:off x="1042988" y="1304925"/>
            <a:ext cx="7705725" cy="4895850"/>
          </a:xfrm>
        </p:spPr>
        <p:txBody>
          <a:bodyPr/>
          <a:lstStyle/>
          <a:p>
            <a:pPr lvl="0"/>
            <a:endParaRPr lang="ar-SA" noProof="0" smtClean="0"/>
          </a:p>
        </p:txBody>
      </p:sp>
      <p:sp>
        <p:nvSpPr>
          <p:cNvPr id="4" name="Rectangle 4"/>
          <p:cNvSpPr>
            <a:spLocks noGrp="1" noChangeArrowheads="1"/>
          </p:cNvSpPr>
          <p:nvPr>
            <p:ph type="dt" sz="half" idx="10"/>
          </p:nvPr>
        </p:nvSpPr>
        <p:spPr/>
        <p:txBody>
          <a:bodyPr/>
          <a:lstStyle>
            <a:lvl1pPr>
              <a:defRPr/>
            </a:lvl1pPr>
          </a:lstStyle>
          <a:p>
            <a:pPr>
              <a:defRPr/>
            </a:pPr>
            <a:r>
              <a:rPr lang="ar-SA"/>
              <a:t>15 </a:t>
            </a:r>
            <a:r>
              <a:rPr lang="ar-SA" smtClean="0"/>
              <a:t>شوال، </a:t>
            </a:r>
            <a:r>
              <a:rPr lang="ar-SA"/>
              <a:t>1429</a:t>
            </a:r>
          </a:p>
        </p:txBody>
      </p:sp>
      <p:sp>
        <p:nvSpPr>
          <p:cNvPr id="5" name="Rectangle 5"/>
          <p:cNvSpPr>
            <a:spLocks noGrp="1" noChangeArrowheads="1"/>
          </p:cNvSpPr>
          <p:nvPr>
            <p:ph type="ftr" sz="quarter" idx="11"/>
          </p:nvPr>
        </p:nvSpPr>
        <p:spPr/>
        <p:txBody>
          <a:bodyPr/>
          <a:lstStyle>
            <a:lvl1pPr>
              <a:defRPr/>
            </a:lvl1pPr>
          </a:lstStyle>
          <a:p>
            <a:pPr>
              <a:defRPr/>
            </a:pPr>
            <a:r>
              <a:rPr lang="ar-SA"/>
              <a:t>د/ مشعل بن عبدالله الفدهي</a:t>
            </a:r>
          </a:p>
        </p:txBody>
      </p:sp>
      <p:sp>
        <p:nvSpPr>
          <p:cNvPr id="6" name="Rectangle 6"/>
          <p:cNvSpPr>
            <a:spLocks noGrp="1" noChangeArrowheads="1"/>
          </p:cNvSpPr>
          <p:nvPr>
            <p:ph type="sldNum" sz="quarter" idx="12"/>
          </p:nvPr>
        </p:nvSpPr>
        <p:spPr/>
        <p:txBody>
          <a:bodyPr/>
          <a:lstStyle>
            <a:lvl1pPr>
              <a:defRPr/>
            </a:lvl1pPr>
          </a:lstStyle>
          <a:p>
            <a:pPr>
              <a:defRPr/>
            </a:pPr>
            <a:fld id="{6507A4DE-2C62-44B2-8FA6-B0CA6574DAF7}" type="slidenum">
              <a:rPr lang="ar-SA"/>
              <a:pPr>
                <a:defRPr/>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Rectangle 4"/>
          <p:cNvSpPr>
            <a:spLocks noGrp="1" noChangeArrowheads="1"/>
          </p:cNvSpPr>
          <p:nvPr>
            <p:ph type="dt" sz="half" idx="10"/>
          </p:nvPr>
        </p:nvSpPr>
        <p:spPr/>
        <p:txBody>
          <a:bodyPr/>
          <a:lstStyle>
            <a:lvl1pPr>
              <a:defRPr/>
            </a:lvl1pPr>
          </a:lstStyle>
          <a:p>
            <a:pPr>
              <a:defRPr/>
            </a:pPr>
            <a:r>
              <a:rPr lang="ar-SA"/>
              <a:t>15 </a:t>
            </a:r>
            <a:r>
              <a:rPr lang="ar-SA" smtClean="0"/>
              <a:t>شوال، </a:t>
            </a:r>
            <a:r>
              <a:rPr lang="ar-SA"/>
              <a:t>1429</a:t>
            </a:r>
          </a:p>
        </p:txBody>
      </p:sp>
      <p:sp>
        <p:nvSpPr>
          <p:cNvPr id="5" name="Rectangle 5"/>
          <p:cNvSpPr>
            <a:spLocks noGrp="1" noChangeArrowheads="1"/>
          </p:cNvSpPr>
          <p:nvPr>
            <p:ph type="ftr" sz="quarter" idx="11"/>
          </p:nvPr>
        </p:nvSpPr>
        <p:spPr/>
        <p:txBody>
          <a:bodyPr/>
          <a:lstStyle>
            <a:lvl1pPr>
              <a:defRPr/>
            </a:lvl1pPr>
          </a:lstStyle>
          <a:p>
            <a:pPr>
              <a:defRPr/>
            </a:pPr>
            <a:r>
              <a:rPr lang="ar-SA"/>
              <a:t>د/ مشعل بن عبدالله الفدهي</a:t>
            </a:r>
          </a:p>
        </p:txBody>
      </p:sp>
      <p:sp>
        <p:nvSpPr>
          <p:cNvPr id="6" name="Rectangle 6"/>
          <p:cNvSpPr>
            <a:spLocks noGrp="1" noChangeArrowheads="1"/>
          </p:cNvSpPr>
          <p:nvPr>
            <p:ph type="sldNum" sz="quarter" idx="12"/>
          </p:nvPr>
        </p:nvSpPr>
        <p:spPr/>
        <p:txBody>
          <a:bodyPr/>
          <a:lstStyle>
            <a:lvl1pPr>
              <a:defRPr/>
            </a:lvl1pPr>
          </a:lstStyle>
          <a:p>
            <a:pPr>
              <a:defRPr/>
            </a:pPr>
            <a:fld id="{42C78EEB-7EBA-4EC3-8754-0AC26084EA6C}" type="slidenum">
              <a:rPr lang="ar-SA"/>
              <a:pPr>
                <a:defRPr/>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ar-SA"/>
              <a:t>15 </a:t>
            </a:r>
            <a:r>
              <a:rPr lang="ar-SA" smtClean="0"/>
              <a:t>شوال، </a:t>
            </a:r>
            <a:r>
              <a:rPr lang="ar-SA"/>
              <a:t>1429</a:t>
            </a:r>
          </a:p>
        </p:txBody>
      </p:sp>
      <p:sp>
        <p:nvSpPr>
          <p:cNvPr id="5" name="Rectangle 5"/>
          <p:cNvSpPr>
            <a:spLocks noGrp="1" noChangeArrowheads="1"/>
          </p:cNvSpPr>
          <p:nvPr>
            <p:ph type="ftr" sz="quarter" idx="11"/>
          </p:nvPr>
        </p:nvSpPr>
        <p:spPr/>
        <p:txBody>
          <a:bodyPr/>
          <a:lstStyle>
            <a:lvl1pPr>
              <a:defRPr/>
            </a:lvl1pPr>
          </a:lstStyle>
          <a:p>
            <a:pPr>
              <a:defRPr/>
            </a:pPr>
            <a:r>
              <a:rPr lang="ar-SA"/>
              <a:t>د/ مشعل بن عبدالله الفدهي</a:t>
            </a:r>
          </a:p>
        </p:txBody>
      </p:sp>
      <p:sp>
        <p:nvSpPr>
          <p:cNvPr id="6" name="Rectangle 6"/>
          <p:cNvSpPr>
            <a:spLocks noGrp="1" noChangeArrowheads="1"/>
          </p:cNvSpPr>
          <p:nvPr>
            <p:ph type="sldNum" sz="quarter" idx="12"/>
          </p:nvPr>
        </p:nvSpPr>
        <p:spPr/>
        <p:txBody>
          <a:bodyPr/>
          <a:lstStyle>
            <a:lvl1pPr>
              <a:defRPr/>
            </a:lvl1pPr>
          </a:lstStyle>
          <a:p>
            <a:pPr>
              <a:defRPr/>
            </a:pPr>
            <a:fld id="{809B4FB6-9FEF-4722-BFA2-6E2954CD8469}" type="slidenum">
              <a:rPr lang="ar-SA"/>
              <a:pPr>
                <a:defRPr/>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1042988" y="1304925"/>
            <a:ext cx="3776662" cy="4895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972050" y="1304925"/>
            <a:ext cx="3776663" cy="4895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Rectangle 4"/>
          <p:cNvSpPr>
            <a:spLocks noGrp="1" noChangeArrowheads="1"/>
          </p:cNvSpPr>
          <p:nvPr>
            <p:ph type="dt" sz="half" idx="10"/>
          </p:nvPr>
        </p:nvSpPr>
        <p:spPr/>
        <p:txBody>
          <a:bodyPr/>
          <a:lstStyle>
            <a:lvl1pPr>
              <a:defRPr/>
            </a:lvl1pPr>
          </a:lstStyle>
          <a:p>
            <a:pPr>
              <a:defRPr/>
            </a:pPr>
            <a:r>
              <a:rPr lang="ar-SA"/>
              <a:t>15 </a:t>
            </a:r>
            <a:r>
              <a:rPr lang="ar-SA" smtClean="0"/>
              <a:t>شوال، </a:t>
            </a:r>
            <a:r>
              <a:rPr lang="ar-SA"/>
              <a:t>1429</a:t>
            </a:r>
          </a:p>
        </p:txBody>
      </p:sp>
      <p:sp>
        <p:nvSpPr>
          <p:cNvPr id="6" name="Rectangle 5"/>
          <p:cNvSpPr>
            <a:spLocks noGrp="1" noChangeArrowheads="1"/>
          </p:cNvSpPr>
          <p:nvPr>
            <p:ph type="ftr" sz="quarter" idx="11"/>
          </p:nvPr>
        </p:nvSpPr>
        <p:spPr/>
        <p:txBody>
          <a:bodyPr/>
          <a:lstStyle>
            <a:lvl1pPr>
              <a:defRPr/>
            </a:lvl1pPr>
          </a:lstStyle>
          <a:p>
            <a:pPr>
              <a:defRPr/>
            </a:pPr>
            <a:r>
              <a:rPr lang="ar-SA"/>
              <a:t>د/ مشعل بن عبدالله الفدهي</a:t>
            </a:r>
          </a:p>
        </p:txBody>
      </p:sp>
      <p:sp>
        <p:nvSpPr>
          <p:cNvPr id="7" name="Rectangle 6"/>
          <p:cNvSpPr>
            <a:spLocks noGrp="1" noChangeArrowheads="1"/>
          </p:cNvSpPr>
          <p:nvPr>
            <p:ph type="sldNum" sz="quarter" idx="12"/>
          </p:nvPr>
        </p:nvSpPr>
        <p:spPr/>
        <p:txBody>
          <a:bodyPr/>
          <a:lstStyle>
            <a:lvl1pPr>
              <a:defRPr/>
            </a:lvl1pPr>
          </a:lstStyle>
          <a:p>
            <a:pPr>
              <a:defRPr/>
            </a:pPr>
            <a:fld id="{ADFEA8FC-9081-4390-B99A-E3C52E660A58}" type="slidenum">
              <a:rPr lang="ar-SA"/>
              <a:pPr>
                <a:defRPr/>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Rectangle 4"/>
          <p:cNvSpPr>
            <a:spLocks noGrp="1" noChangeArrowheads="1"/>
          </p:cNvSpPr>
          <p:nvPr>
            <p:ph type="dt" sz="half" idx="10"/>
          </p:nvPr>
        </p:nvSpPr>
        <p:spPr/>
        <p:txBody>
          <a:bodyPr/>
          <a:lstStyle>
            <a:lvl1pPr>
              <a:defRPr/>
            </a:lvl1pPr>
          </a:lstStyle>
          <a:p>
            <a:pPr>
              <a:defRPr/>
            </a:pPr>
            <a:r>
              <a:rPr lang="ar-SA"/>
              <a:t>15 </a:t>
            </a:r>
            <a:r>
              <a:rPr lang="ar-SA" smtClean="0"/>
              <a:t>شوال، </a:t>
            </a:r>
            <a:r>
              <a:rPr lang="ar-SA"/>
              <a:t>1429</a:t>
            </a:r>
          </a:p>
        </p:txBody>
      </p:sp>
      <p:sp>
        <p:nvSpPr>
          <p:cNvPr id="8" name="Rectangle 5"/>
          <p:cNvSpPr>
            <a:spLocks noGrp="1" noChangeArrowheads="1"/>
          </p:cNvSpPr>
          <p:nvPr>
            <p:ph type="ftr" sz="quarter" idx="11"/>
          </p:nvPr>
        </p:nvSpPr>
        <p:spPr/>
        <p:txBody>
          <a:bodyPr/>
          <a:lstStyle>
            <a:lvl1pPr>
              <a:defRPr/>
            </a:lvl1pPr>
          </a:lstStyle>
          <a:p>
            <a:pPr>
              <a:defRPr/>
            </a:pPr>
            <a:r>
              <a:rPr lang="ar-SA"/>
              <a:t>د/ مشعل بن عبدالله الفدهي</a:t>
            </a:r>
          </a:p>
        </p:txBody>
      </p:sp>
      <p:sp>
        <p:nvSpPr>
          <p:cNvPr id="9" name="Rectangle 6"/>
          <p:cNvSpPr>
            <a:spLocks noGrp="1" noChangeArrowheads="1"/>
          </p:cNvSpPr>
          <p:nvPr>
            <p:ph type="sldNum" sz="quarter" idx="12"/>
          </p:nvPr>
        </p:nvSpPr>
        <p:spPr/>
        <p:txBody>
          <a:bodyPr/>
          <a:lstStyle>
            <a:lvl1pPr>
              <a:defRPr/>
            </a:lvl1pPr>
          </a:lstStyle>
          <a:p>
            <a:pPr>
              <a:defRPr/>
            </a:pPr>
            <a:fld id="{502EA717-F8ED-44CB-852D-6CCBF2320C88}" type="slidenum">
              <a:rPr lang="ar-SA"/>
              <a:pPr>
                <a:defRPr/>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Rectangle 4"/>
          <p:cNvSpPr>
            <a:spLocks noGrp="1" noChangeArrowheads="1"/>
          </p:cNvSpPr>
          <p:nvPr>
            <p:ph type="dt" sz="half" idx="10"/>
          </p:nvPr>
        </p:nvSpPr>
        <p:spPr/>
        <p:txBody>
          <a:bodyPr/>
          <a:lstStyle>
            <a:lvl1pPr>
              <a:defRPr/>
            </a:lvl1pPr>
          </a:lstStyle>
          <a:p>
            <a:pPr>
              <a:defRPr/>
            </a:pPr>
            <a:r>
              <a:rPr lang="ar-SA"/>
              <a:t>15 </a:t>
            </a:r>
            <a:r>
              <a:rPr lang="ar-SA" smtClean="0"/>
              <a:t>شوال، </a:t>
            </a:r>
            <a:r>
              <a:rPr lang="ar-SA"/>
              <a:t>1429</a:t>
            </a:r>
          </a:p>
        </p:txBody>
      </p:sp>
      <p:sp>
        <p:nvSpPr>
          <p:cNvPr id="4" name="Rectangle 5"/>
          <p:cNvSpPr>
            <a:spLocks noGrp="1" noChangeArrowheads="1"/>
          </p:cNvSpPr>
          <p:nvPr>
            <p:ph type="ftr" sz="quarter" idx="11"/>
          </p:nvPr>
        </p:nvSpPr>
        <p:spPr/>
        <p:txBody>
          <a:bodyPr/>
          <a:lstStyle>
            <a:lvl1pPr>
              <a:defRPr/>
            </a:lvl1pPr>
          </a:lstStyle>
          <a:p>
            <a:pPr>
              <a:defRPr/>
            </a:pPr>
            <a:r>
              <a:rPr lang="ar-SA"/>
              <a:t>د/ مشعل بن عبدالله الفدهي</a:t>
            </a:r>
          </a:p>
        </p:txBody>
      </p:sp>
      <p:sp>
        <p:nvSpPr>
          <p:cNvPr id="5" name="Rectangle 6"/>
          <p:cNvSpPr>
            <a:spLocks noGrp="1" noChangeArrowheads="1"/>
          </p:cNvSpPr>
          <p:nvPr>
            <p:ph type="sldNum" sz="quarter" idx="12"/>
          </p:nvPr>
        </p:nvSpPr>
        <p:spPr/>
        <p:txBody>
          <a:bodyPr/>
          <a:lstStyle>
            <a:lvl1pPr>
              <a:defRPr/>
            </a:lvl1pPr>
          </a:lstStyle>
          <a:p>
            <a:pPr>
              <a:defRPr/>
            </a:pPr>
            <a:fld id="{44E9B1BF-11A1-4F14-ACF7-DA58DD9EC1A4}" type="slidenum">
              <a:rPr lang="ar-SA"/>
              <a:pPr>
                <a:defRPr/>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ar-SA"/>
              <a:t>15 </a:t>
            </a:r>
            <a:r>
              <a:rPr lang="ar-SA" smtClean="0"/>
              <a:t>شوال، </a:t>
            </a:r>
            <a:r>
              <a:rPr lang="ar-SA"/>
              <a:t>1429</a:t>
            </a:r>
          </a:p>
        </p:txBody>
      </p:sp>
      <p:sp>
        <p:nvSpPr>
          <p:cNvPr id="3" name="Rectangle 5"/>
          <p:cNvSpPr>
            <a:spLocks noGrp="1" noChangeArrowheads="1"/>
          </p:cNvSpPr>
          <p:nvPr>
            <p:ph type="ftr" sz="quarter" idx="11"/>
          </p:nvPr>
        </p:nvSpPr>
        <p:spPr/>
        <p:txBody>
          <a:bodyPr/>
          <a:lstStyle>
            <a:lvl1pPr>
              <a:defRPr/>
            </a:lvl1pPr>
          </a:lstStyle>
          <a:p>
            <a:pPr>
              <a:defRPr/>
            </a:pPr>
            <a:r>
              <a:rPr lang="ar-SA"/>
              <a:t>د/ مشعل بن عبدالله الفدهي</a:t>
            </a:r>
          </a:p>
        </p:txBody>
      </p:sp>
      <p:sp>
        <p:nvSpPr>
          <p:cNvPr id="4" name="Rectangle 6"/>
          <p:cNvSpPr>
            <a:spLocks noGrp="1" noChangeArrowheads="1"/>
          </p:cNvSpPr>
          <p:nvPr>
            <p:ph type="sldNum" sz="quarter" idx="12"/>
          </p:nvPr>
        </p:nvSpPr>
        <p:spPr/>
        <p:txBody>
          <a:bodyPr/>
          <a:lstStyle>
            <a:lvl1pPr>
              <a:defRPr/>
            </a:lvl1pPr>
          </a:lstStyle>
          <a:p>
            <a:pPr>
              <a:defRPr/>
            </a:pPr>
            <a:fld id="{468EF545-03E1-4D6D-91D5-0BDB6826A910}" type="slidenum">
              <a:rPr lang="ar-SA"/>
              <a:pPr>
                <a:defRPr/>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ar-SA"/>
              <a:t>15 </a:t>
            </a:r>
            <a:r>
              <a:rPr lang="ar-SA" smtClean="0"/>
              <a:t>شوال، </a:t>
            </a:r>
            <a:r>
              <a:rPr lang="ar-SA"/>
              <a:t>1429</a:t>
            </a:r>
          </a:p>
        </p:txBody>
      </p:sp>
      <p:sp>
        <p:nvSpPr>
          <p:cNvPr id="6" name="Rectangle 5"/>
          <p:cNvSpPr>
            <a:spLocks noGrp="1" noChangeArrowheads="1"/>
          </p:cNvSpPr>
          <p:nvPr>
            <p:ph type="ftr" sz="quarter" idx="11"/>
          </p:nvPr>
        </p:nvSpPr>
        <p:spPr/>
        <p:txBody>
          <a:bodyPr/>
          <a:lstStyle>
            <a:lvl1pPr>
              <a:defRPr/>
            </a:lvl1pPr>
          </a:lstStyle>
          <a:p>
            <a:pPr>
              <a:defRPr/>
            </a:pPr>
            <a:r>
              <a:rPr lang="ar-SA"/>
              <a:t>د/ مشعل بن عبدالله الفدهي</a:t>
            </a:r>
          </a:p>
        </p:txBody>
      </p:sp>
      <p:sp>
        <p:nvSpPr>
          <p:cNvPr id="7" name="Rectangle 6"/>
          <p:cNvSpPr>
            <a:spLocks noGrp="1" noChangeArrowheads="1"/>
          </p:cNvSpPr>
          <p:nvPr>
            <p:ph type="sldNum" sz="quarter" idx="12"/>
          </p:nvPr>
        </p:nvSpPr>
        <p:spPr/>
        <p:txBody>
          <a:bodyPr/>
          <a:lstStyle>
            <a:lvl1pPr>
              <a:defRPr/>
            </a:lvl1pPr>
          </a:lstStyle>
          <a:p>
            <a:pPr>
              <a:defRPr/>
            </a:pPr>
            <a:fld id="{FBED7EE0-65F9-4004-BEBF-6AF01D8FC07E}" type="slidenum">
              <a:rPr lang="ar-SA"/>
              <a:pPr>
                <a:defRPr/>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S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ar-SA"/>
              <a:t>15 </a:t>
            </a:r>
            <a:r>
              <a:rPr lang="ar-SA" smtClean="0"/>
              <a:t>شوال، </a:t>
            </a:r>
            <a:r>
              <a:rPr lang="ar-SA"/>
              <a:t>1429</a:t>
            </a:r>
          </a:p>
        </p:txBody>
      </p:sp>
      <p:sp>
        <p:nvSpPr>
          <p:cNvPr id="6" name="Rectangle 5"/>
          <p:cNvSpPr>
            <a:spLocks noGrp="1" noChangeArrowheads="1"/>
          </p:cNvSpPr>
          <p:nvPr>
            <p:ph type="ftr" sz="quarter" idx="11"/>
          </p:nvPr>
        </p:nvSpPr>
        <p:spPr/>
        <p:txBody>
          <a:bodyPr/>
          <a:lstStyle>
            <a:lvl1pPr>
              <a:defRPr/>
            </a:lvl1pPr>
          </a:lstStyle>
          <a:p>
            <a:pPr>
              <a:defRPr/>
            </a:pPr>
            <a:r>
              <a:rPr lang="ar-SA"/>
              <a:t>د/ مشعل بن عبدالله الفدهي</a:t>
            </a:r>
          </a:p>
        </p:txBody>
      </p:sp>
      <p:sp>
        <p:nvSpPr>
          <p:cNvPr id="7" name="Rectangle 6"/>
          <p:cNvSpPr>
            <a:spLocks noGrp="1" noChangeArrowheads="1"/>
          </p:cNvSpPr>
          <p:nvPr>
            <p:ph type="sldNum" sz="quarter" idx="12"/>
          </p:nvPr>
        </p:nvSpPr>
        <p:spPr/>
        <p:txBody>
          <a:bodyPr/>
          <a:lstStyle>
            <a:lvl1pPr>
              <a:defRPr/>
            </a:lvl1pPr>
          </a:lstStyle>
          <a:p>
            <a:pPr>
              <a:defRPr/>
            </a:pPr>
            <a:fld id="{1B6A26FF-59A7-4919-8287-D9BCD1027510}" type="slidenum">
              <a:rPr lang="ar-SA"/>
              <a:pPr>
                <a:defRPr/>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 Target="../slides/slide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8"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042988" y="225425"/>
            <a:ext cx="7705725" cy="863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ar-SA" smtClean="0"/>
              <a:t>انقر لتحرير نمط عنوان الشريحة الرئيسية</a:t>
            </a:r>
          </a:p>
        </p:txBody>
      </p:sp>
      <p:sp>
        <p:nvSpPr>
          <p:cNvPr id="3075" name="Rectangle 3"/>
          <p:cNvSpPr>
            <a:spLocks noGrp="1" noChangeArrowheads="1"/>
          </p:cNvSpPr>
          <p:nvPr>
            <p:ph type="body" idx="1"/>
          </p:nvPr>
        </p:nvSpPr>
        <p:spPr bwMode="auto">
          <a:xfrm>
            <a:off x="1042988" y="1304925"/>
            <a:ext cx="7705725" cy="48958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428036" name="Rectangle 4"/>
          <p:cNvSpPr>
            <a:spLocks noGrp="1" noChangeArrowheads="1"/>
          </p:cNvSpPr>
          <p:nvPr>
            <p:ph type="dt" sz="half" idx="2"/>
          </p:nvPr>
        </p:nvSpPr>
        <p:spPr bwMode="auto">
          <a:xfrm>
            <a:off x="1042988" y="6308725"/>
            <a:ext cx="1838325"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defRPr sz="1200">
                <a:solidFill>
                  <a:schemeClr val="bg2"/>
                </a:solidFill>
                <a:latin typeface="Century Schoolbook" pitchFamily="18" charset="0"/>
                <a:ea typeface="Gulim" pitchFamily="34" charset="-127"/>
              </a:defRPr>
            </a:lvl1pPr>
          </a:lstStyle>
          <a:p>
            <a:pPr>
              <a:defRPr/>
            </a:pPr>
            <a:r>
              <a:rPr lang="ar-SA"/>
              <a:t>15 شوال، 1429</a:t>
            </a:r>
          </a:p>
        </p:txBody>
      </p:sp>
      <p:sp>
        <p:nvSpPr>
          <p:cNvPr id="428037" name="Rectangle 5"/>
          <p:cNvSpPr>
            <a:spLocks noGrp="1" noChangeArrowheads="1"/>
          </p:cNvSpPr>
          <p:nvPr>
            <p:ph type="ftr" sz="quarter" idx="3"/>
          </p:nvPr>
        </p:nvSpPr>
        <p:spPr bwMode="auto">
          <a:xfrm>
            <a:off x="3054350" y="6308725"/>
            <a:ext cx="3636963"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a:defRPr sz="1200">
                <a:solidFill>
                  <a:schemeClr val="bg2"/>
                </a:solidFill>
                <a:latin typeface="+mn-lt"/>
                <a:ea typeface="Gulim" pitchFamily="34" charset="-127"/>
              </a:defRPr>
            </a:lvl1pPr>
          </a:lstStyle>
          <a:p>
            <a:pPr>
              <a:defRPr/>
            </a:pPr>
            <a:r>
              <a:rPr lang="ar-SA"/>
              <a:t>د/ مشعل بن عبدالله الفدهي</a:t>
            </a:r>
          </a:p>
        </p:txBody>
      </p:sp>
      <p:sp>
        <p:nvSpPr>
          <p:cNvPr id="428038" name="Rectangle 6"/>
          <p:cNvSpPr>
            <a:spLocks noGrp="1" noChangeArrowheads="1"/>
          </p:cNvSpPr>
          <p:nvPr>
            <p:ph type="sldNum" sz="quarter" idx="4"/>
          </p:nvPr>
        </p:nvSpPr>
        <p:spPr bwMode="auto">
          <a:xfrm>
            <a:off x="6843713" y="6308725"/>
            <a:ext cx="1905000"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1">
              <a:defRPr sz="1200">
                <a:solidFill>
                  <a:schemeClr val="bg2"/>
                </a:solidFill>
                <a:latin typeface="+mn-lt"/>
                <a:ea typeface="Gulim" pitchFamily="34" charset="-127"/>
              </a:defRPr>
            </a:lvl1pPr>
          </a:lstStyle>
          <a:p>
            <a:pPr>
              <a:defRPr/>
            </a:pPr>
            <a:fld id="{5D0E1F82-D6F5-4ABA-A292-2A47709BAA5C}" type="slidenum">
              <a:rPr lang="ar-SA"/>
              <a:pPr>
                <a:defRPr/>
              </a:pPr>
              <a:t>‹#›</a:t>
            </a:fld>
            <a:endParaRPr lang="ar-SA"/>
          </a:p>
        </p:txBody>
      </p:sp>
      <p:sp>
        <p:nvSpPr>
          <p:cNvPr id="428039" name="AutoShape 7">
            <a:hlinkClick r:id="rId19" action="ppaction://hlinksldjump" highlightClick="1"/>
          </p:cNvPr>
          <p:cNvSpPr>
            <a:spLocks noChangeArrowheads="1"/>
          </p:cNvSpPr>
          <p:nvPr userDrawn="1"/>
        </p:nvSpPr>
        <p:spPr bwMode="auto">
          <a:xfrm>
            <a:off x="228600" y="6248400"/>
            <a:ext cx="304800" cy="304800"/>
          </a:xfrm>
          <a:prstGeom prst="actionButtonHome">
            <a:avLst/>
          </a:prstGeom>
          <a:solidFill>
            <a:schemeClr val="accent1"/>
          </a:solidFill>
          <a:ln w="9525">
            <a:noFill/>
            <a:miter lim="800000"/>
            <a:headEnd/>
            <a:tailEnd/>
          </a:ln>
          <a:effectLst/>
        </p:spPr>
        <p:txBody>
          <a:bodyPr wrap="none" lIns="92075" tIns="46038" rIns="92075" bIns="46038" anchor="ctr"/>
          <a:lstStyle/>
          <a:p>
            <a:pPr>
              <a:defRPr/>
            </a:pPr>
            <a:endParaRPr lang="ar-SA"/>
          </a:p>
        </p:txBody>
      </p:sp>
    </p:spTree>
  </p:cSld>
  <p:clrMap bg1="lt1" tx1="dk1" bg2="lt2" tx2="dk2" accent1="accent1" accent2="accent2" accent3="accent3" accent4="accent4" accent5="accent5" accent6="accent6" hlink="hlink" folHlink="folHlink"/>
  <p:sldLayoutIdLst>
    <p:sldLayoutId id="2147484393" r:id="rId1"/>
    <p:sldLayoutId id="2147484394" r:id="rId2"/>
    <p:sldLayoutId id="2147484395" r:id="rId3"/>
    <p:sldLayoutId id="2147484396" r:id="rId4"/>
    <p:sldLayoutId id="2147484397" r:id="rId5"/>
    <p:sldLayoutId id="2147484398" r:id="rId6"/>
    <p:sldLayoutId id="2147484399" r:id="rId7"/>
    <p:sldLayoutId id="2147484400" r:id="rId8"/>
    <p:sldLayoutId id="2147484401" r:id="rId9"/>
    <p:sldLayoutId id="2147484402" r:id="rId10"/>
    <p:sldLayoutId id="2147484403" r:id="rId11"/>
    <p:sldLayoutId id="2147484404" r:id="rId12"/>
    <p:sldLayoutId id="2147484405" r:id="rId13"/>
    <p:sldLayoutId id="2147484406" r:id="rId14"/>
    <p:sldLayoutId id="2147484407" r:id="rId15"/>
    <p:sldLayoutId id="2147484408" r:id="rId16"/>
  </p:sldLayoutIdLst>
  <p:timing>
    <p:tnLst>
      <p:par>
        <p:cTn id="1" dur="indefinite" restart="never" nodeType="tmRoot"/>
      </p:par>
    </p:tnLst>
  </p:timing>
  <p:hf sldNum="0" hdr="0"/>
  <p:txStyles>
    <p:titleStyle>
      <a:lvl1pPr algn="r" rtl="1" eaLnBrk="0" fontAlgn="base" hangingPunct="0">
        <a:spcBef>
          <a:spcPct val="0"/>
        </a:spcBef>
        <a:spcAft>
          <a:spcPct val="0"/>
        </a:spcAft>
        <a:defRPr sz="3200">
          <a:solidFill>
            <a:schemeClr val="tx1"/>
          </a:solidFill>
          <a:latin typeface="+mj-lt"/>
          <a:ea typeface="+mj-ea"/>
          <a:cs typeface="+mj-cs"/>
        </a:defRPr>
      </a:lvl1pPr>
      <a:lvl2pPr algn="r" rtl="1" eaLnBrk="0" fontAlgn="base" hangingPunct="0">
        <a:spcBef>
          <a:spcPct val="0"/>
        </a:spcBef>
        <a:spcAft>
          <a:spcPct val="0"/>
        </a:spcAft>
        <a:defRPr sz="3200">
          <a:solidFill>
            <a:schemeClr val="tx1"/>
          </a:solidFill>
          <a:latin typeface="Century Schoolbook" pitchFamily="18" charset="0"/>
          <a:cs typeface="Arabic Transparent" pitchFamily="2" charset="-78"/>
        </a:defRPr>
      </a:lvl2pPr>
      <a:lvl3pPr algn="r" rtl="1" eaLnBrk="0" fontAlgn="base" hangingPunct="0">
        <a:spcBef>
          <a:spcPct val="0"/>
        </a:spcBef>
        <a:spcAft>
          <a:spcPct val="0"/>
        </a:spcAft>
        <a:defRPr sz="3200">
          <a:solidFill>
            <a:schemeClr val="tx1"/>
          </a:solidFill>
          <a:latin typeface="Century Schoolbook" pitchFamily="18" charset="0"/>
          <a:cs typeface="Arabic Transparent" pitchFamily="2" charset="-78"/>
        </a:defRPr>
      </a:lvl3pPr>
      <a:lvl4pPr algn="r" rtl="1" eaLnBrk="0" fontAlgn="base" hangingPunct="0">
        <a:spcBef>
          <a:spcPct val="0"/>
        </a:spcBef>
        <a:spcAft>
          <a:spcPct val="0"/>
        </a:spcAft>
        <a:defRPr sz="3200">
          <a:solidFill>
            <a:schemeClr val="tx1"/>
          </a:solidFill>
          <a:latin typeface="Century Schoolbook" pitchFamily="18" charset="0"/>
          <a:cs typeface="Arabic Transparent" pitchFamily="2" charset="-78"/>
        </a:defRPr>
      </a:lvl4pPr>
      <a:lvl5pPr algn="r" rtl="1" eaLnBrk="0" fontAlgn="base" hangingPunct="0">
        <a:spcBef>
          <a:spcPct val="0"/>
        </a:spcBef>
        <a:spcAft>
          <a:spcPct val="0"/>
        </a:spcAft>
        <a:defRPr sz="3200">
          <a:solidFill>
            <a:schemeClr val="tx1"/>
          </a:solidFill>
          <a:latin typeface="Century Schoolbook" pitchFamily="18" charset="0"/>
          <a:cs typeface="Arabic Transparent" pitchFamily="2" charset="-78"/>
        </a:defRPr>
      </a:lvl5pPr>
      <a:lvl6pPr marL="457200" algn="r" rtl="1" fontAlgn="base">
        <a:spcBef>
          <a:spcPct val="0"/>
        </a:spcBef>
        <a:spcAft>
          <a:spcPct val="0"/>
        </a:spcAft>
        <a:defRPr sz="3200">
          <a:solidFill>
            <a:schemeClr val="tx1"/>
          </a:solidFill>
          <a:latin typeface="Century Schoolbook" pitchFamily="18" charset="0"/>
          <a:cs typeface="Arabic Transparent" pitchFamily="2" charset="-78"/>
        </a:defRPr>
      </a:lvl6pPr>
      <a:lvl7pPr marL="914400" algn="r" rtl="1" fontAlgn="base">
        <a:spcBef>
          <a:spcPct val="0"/>
        </a:spcBef>
        <a:spcAft>
          <a:spcPct val="0"/>
        </a:spcAft>
        <a:defRPr sz="3200">
          <a:solidFill>
            <a:schemeClr val="tx1"/>
          </a:solidFill>
          <a:latin typeface="Century Schoolbook" pitchFamily="18" charset="0"/>
          <a:cs typeface="Arabic Transparent" pitchFamily="2" charset="-78"/>
        </a:defRPr>
      </a:lvl7pPr>
      <a:lvl8pPr marL="1371600" algn="r" rtl="1" fontAlgn="base">
        <a:spcBef>
          <a:spcPct val="0"/>
        </a:spcBef>
        <a:spcAft>
          <a:spcPct val="0"/>
        </a:spcAft>
        <a:defRPr sz="3200">
          <a:solidFill>
            <a:schemeClr val="tx1"/>
          </a:solidFill>
          <a:latin typeface="Century Schoolbook" pitchFamily="18" charset="0"/>
          <a:cs typeface="Arabic Transparent" pitchFamily="2" charset="-78"/>
        </a:defRPr>
      </a:lvl8pPr>
      <a:lvl9pPr marL="1828800" algn="r" rtl="1" fontAlgn="base">
        <a:spcBef>
          <a:spcPct val="0"/>
        </a:spcBef>
        <a:spcAft>
          <a:spcPct val="0"/>
        </a:spcAft>
        <a:defRPr sz="3200">
          <a:solidFill>
            <a:schemeClr val="tx1"/>
          </a:solidFill>
          <a:latin typeface="Century Schoolbook" pitchFamily="18" charset="0"/>
          <a:cs typeface="Arabic Transparent" pitchFamily="2" charset="-78"/>
        </a:defRPr>
      </a:lvl9pPr>
    </p:titleStyle>
    <p:bodyStyle>
      <a:lvl1pPr marL="342900" indent="-342900" algn="r" rtl="1" eaLnBrk="0" fontAlgn="base" hangingPunct="0">
        <a:spcBef>
          <a:spcPct val="20000"/>
        </a:spcBef>
        <a:spcAft>
          <a:spcPct val="0"/>
        </a:spcAft>
        <a:buClr>
          <a:schemeClr val="tx1"/>
        </a:buClr>
        <a:buChar char="•"/>
        <a:defRPr sz="2400">
          <a:solidFill>
            <a:schemeClr val="tx1"/>
          </a:solidFill>
          <a:latin typeface="+mn-lt"/>
          <a:ea typeface="+mn-ea"/>
          <a:cs typeface="+mn-cs"/>
        </a:defRPr>
      </a:lvl1pPr>
      <a:lvl2pPr marL="742950" indent="-285750" algn="r" rtl="1" eaLnBrk="0" fontAlgn="base" hangingPunct="0">
        <a:spcBef>
          <a:spcPct val="20000"/>
        </a:spcBef>
        <a:spcAft>
          <a:spcPct val="0"/>
        </a:spcAft>
        <a:buClr>
          <a:schemeClr val="tx1"/>
        </a:buClr>
        <a:buChar char="•"/>
        <a:defRPr sz="2000">
          <a:solidFill>
            <a:schemeClr val="tx1"/>
          </a:solidFill>
          <a:latin typeface="+mn-lt"/>
          <a:cs typeface="+mn-cs"/>
        </a:defRPr>
      </a:lvl2pPr>
      <a:lvl3pPr marL="1143000" indent="-228600" algn="r" rtl="1" eaLnBrk="0" fontAlgn="base" hangingPunct="0">
        <a:spcBef>
          <a:spcPct val="20000"/>
        </a:spcBef>
        <a:spcAft>
          <a:spcPct val="0"/>
        </a:spcAft>
        <a:buClr>
          <a:schemeClr val="tx1"/>
        </a:buClr>
        <a:buChar char="•"/>
        <a:defRPr sz="2400">
          <a:solidFill>
            <a:schemeClr val="tx1"/>
          </a:solidFill>
          <a:latin typeface="+mn-lt"/>
          <a:cs typeface="+mn-cs"/>
        </a:defRPr>
      </a:lvl3pPr>
      <a:lvl4pPr marL="1600200" indent="-228600" algn="r" rtl="1" eaLnBrk="0" fontAlgn="base" hangingPunct="0">
        <a:spcBef>
          <a:spcPct val="20000"/>
        </a:spcBef>
        <a:spcAft>
          <a:spcPct val="0"/>
        </a:spcAft>
        <a:buClr>
          <a:schemeClr val="tx1"/>
        </a:buClr>
        <a:buChar char="•"/>
        <a:defRPr sz="1600">
          <a:solidFill>
            <a:schemeClr val="tx1"/>
          </a:solidFill>
          <a:latin typeface="+mn-lt"/>
          <a:cs typeface="+mn-cs"/>
        </a:defRPr>
      </a:lvl4pPr>
      <a:lvl5pPr marL="2057400" indent="-228600" algn="r" rtl="1" eaLnBrk="0" fontAlgn="base" hangingPunct="0">
        <a:spcBef>
          <a:spcPct val="20000"/>
        </a:spcBef>
        <a:spcAft>
          <a:spcPct val="0"/>
        </a:spcAft>
        <a:buClr>
          <a:schemeClr val="tx1"/>
        </a:buClr>
        <a:buChar char="•"/>
        <a:defRPr sz="1600">
          <a:solidFill>
            <a:schemeClr val="tx1"/>
          </a:solidFill>
          <a:latin typeface="+mn-lt"/>
          <a:cs typeface="+mn-cs"/>
        </a:defRPr>
      </a:lvl5pPr>
      <a:lvl6pPr marL="2514600" indent="-228600" algn="r" rtl="1" fontAlgn="base">
        <a:spcBef>
          <a:spcPct val="20000"/>
        </a:spcBef>
        <a:spcAft>
          <a:spcPct val="0"/>
        </a:spcAft>
        <a:buClr>
          <a:schemeClr val="tx1"/>
        </a:buClr>
        <a:buChar char="•"/>
        <a:defRPr sz="1600">
          <a:solidFill>
            <a:schemeClr val="tx1"/>
          </a:solidFill>
          <a:latin typeface="+mn-lt"/>
          <a:cs typeface="+mn-cs"/>
        </a:defRPr>
      </a:lvl6pPr>
      <a:lvl7pPr marL="2971800" indent="-228600" algn="r" rtl="1" fontAlgn="base">
        <a:spcBef>
          <a:spcPct val="20000"/>
        </a:spcBef>
        <a:spcAft>
          <a:spcPct val="0"/>
        </a:spcAft>
        <a:buClr>
          <a:schemeClr val="tx1"/>
        </a:buClr>
        <a:buChar char="•"/>
        <a:defRPr sz="1600">
          <a:solidFill>
            <a:schemeClr val="tx1"/>
          </a:solidFill>
          <a:latin typeface="+mn-lt"/>
          <a:cs typeface="+mn-cs"/>
        </a:defRPr>
      </a:lvl7pPr>
      <a:lvl8pPr marL="3429000" indent="-228600" algn="r" rtl="1" fontAlgn="base">
        <a:spcBef>
          <a:spcPct val="20000"/>
        </a:spcBef>
        <a:spcAft>
          <a:spcPct val="0"/>
        </a:spcAft>
        <a:buClr>
          <a:schemeClr val="tx1"/>
        </a:buClr>
        <a:buChar char="•"/>
        <a:defRPr sz="1600">
          <a:solidFill>
            <a:schemeClr val="tx1"/>
          </a:solidFill>
          <a:latin typeface="+mn-lt"/>
          <a:cs typeface="+mn-cs"/>
        </a:defRPr>
      </a:lvl8pPr>
      <a:lvl9pPr marL="3886200" indent="-228600" algn="r" rtl="1" fontAlgn="base">
        <a:spcBef>
          <a:spcPct val="20000"/>
        </a:spcBef>
        <a:spcAft>
          <a:spcPct val="0"/>
        </a:spcAft>
        <a:buClr>
          <a:schemeClr val="tx1"/>
        </a:buClr>
        <a:buChar char="•"/>
        <a:defRPr sz="1600">
          <a:solidFill>
            <a:schemeClr val="tx1"/>
          </a:solidFill>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tags" Target="../tags/tag8.xml"/><Relationship Id="rId5" Type="http://schemas.openxmlformats.org/officeDocument/2006/relationships/image" Target="../media/image8.png"/><Relationship Id="rId4" Type="http://schemas.openxmlformats.org/officeDocument/2006/relationships/hyperlink" Target="http://upload.wikimedia.org/wikipedia/en/8/8f/Worldreligion.png" TargetMode="Externa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7.xml"/><Relationship Id="rId1" Type="http://schemas.openxmlformats.org/officeDocument/2006/relationships/tags" Target="../tags/tag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13.xml"/><Relationship Id="rId1" Type="http://schemas.openxmlformats.org/officeDocument/2006/relationships/tags" Target="../tags/tag11.xml"/><Relationship Id="rId4" Type="http://schemas.openxmlformats.org/officeDocument/2006/relationships/image" Target="../media/image11.png"/></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4.xml.rels><?xml version="1.0" encoding="UTF-8" standalone="yes"?>
<Relationships xmlns="http://schemas.openxmlformats.org/package/2006/relationships"><Relationship Id="rId3" Type="http://schemas.openxmlformats.org/officeDocument/2006/relationships/hyperlink" Target="http://www.el-burhan.com/" TargetMode="External"/><Relationship Id="rId2" Type="http://schemas.openxmlformats.org/officeDocument/2006/relationships/slideLayout" Target="../slideLayouts/slideLayout14.xml"/><Relationship Id="rId1" Type="http://schemas.openxmlformats.org/officeDocument/2006/relationships/tags" Target="../tags/tag1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p:cNvSpPr>
            <a:spLocks noGrp="1" noChangeArrowheads="1"/>
          </p:cNvSpPr>
          <p:nvPr>
            <p:ph type="ctrTitle"/>
          </p:nvPr>
        </p:nvSpPr>
        <p:spPr>
          <a:xfrm>
            <a:off x="381000" y="1828800"/>
            <a:ext cx="8382000" cy="2286000"/>
          </a:xfrm>
        </p:spPr>
        <p:txBody>
          <a:bodyPr/>
          <a:lstStyle/>
          <a:p>
            <a:pPr algn="ctr" eaLnBrk="1" hangingPunct="1"/>
            <a:r>
              <a:rPr lang="ar-SA" sz="4800" b="1" dirty="0" smtClean="0">
                <a:solidFill>
                  <a:schemeClr val="accent1"/>
                </a:solidFill>
                <a:latin typeface="Arial" charset="0"/>
              </a:rPr>
              <a:t>خطة ”خمسة في خمسة“</a:t>
            </a:r>
            <a:br>
              <a:rPr lang="ar-SA" sz="4800" b="1" dirty="0" smtClean="0">
                <a:solidFill>
                  <a:schemeClr val="accent1"/>
                </a:solidFill>
                <a:latin typeface="Arial" charset="0"/>
              </a:rPr>
            </a:br>
            <a:r>
              <a:rPr lang="ar-SA" sz="4800" b="1" dirty="0" smtClean="0">
                <a:solidFill>
                  <a:schemeClr val="accent1"/>
                </a:solidFill>
                <a:latin typeface="Arial" charset="0"/>
              </a:rPr>
              <a:t>للتعامل مع انتشار الفاحشة</a:t>
            </a:r>
            <a:br>
              <a:rPr lang="ar-SA" sz="4800" b="1" dirty="0" smtClean="0">
                <a:solidFill>
                  <a:schemeClr val="accent1"/>
                </a:solidFill>
                <a:latin typeface="Arial" charset="0"/>
              </a:rPr>
            </a:br>
            <a:r>
              <a:rPr lang="ar-SA" sz="4800" b="1" dirty="0" smtClean="0">
                <a:solidFill>
                  <a:schemeClr val="accent1"/>
                </a:solidFill>
                <a:latin typeface="Arial" charset="0"/>
              </a:rPr>
              <a:t>-في إيجاز</a:t>
            </a:r>
            <a:endParaRPr lang="en-US" sz="4000" b="1" i="1" dirty="0" smtClean="0">
              <a:solidFill>
                <a:schemeClr val="bg2"/>
              </a:solidFill>
              <a:latin typeface="Arabic Transparent" pitchFamily="2" charset="-78"/>
            </a:endParaRPr>
          </a:p>
        </p:txBody>
      </p:sp>
      <p:sp>
        <p:nvSpPr>
          <p:cNvPr id="20483" name="Rectangle 6"/>
          <p:cNvSpPr>
            <a:spLocks noGrp="1" noChangeArrowheads="1"/>
          </p:cNvSpPr>
          <p:nvPr>
            <p:ph type="subTitle" idx="1"/>
          </p:nvPr>
        </p:nvSpPr>
        <p:spPr>
          <a:xfrm>
            <a:off x="3816350" y="5343525"/>
            <a:ext cx="4946650" cy="752475"/>
          </a:xfrm>
        </p:spPr>
        <p:txBody>
          <a:bodyPr/>
          <a:lstStyle/>
          <a:p>
            <a:pPr eaLnBrk="1" hangingPunct="1">
              <a:lnSpc>
                <a:spcPct val="90000"/>
              </a:lnSpc>
            </a:pPr>
            <a:r>
              <a:rPr lang="ar-SA" sz="2800" b="1" smtClean="0">
                <a:solidFill>
                  <a:schemeClr val="hlink"/>
                </a:solidFill>
                <a:latin typeface="Arabic Transparent" pitchFamily="2" charset="-78"/>
              </a:rPr>
              <a:t>د/ مشعل بن عبدالله القدهي</a:t>
            </a:r>
            <a:r>
              <a:rPr lang="ar-SA" b="1" smtClean="0">
                <a:solidFill>
                  <a:schemeClr val="hlink"/>
                </a:solidFill>
                <a:latin typeface="Arabic Transparent" pitchFamily="2" charset="-78"/>
              </a:rPr>
              <a:t/>
            </a:r>
            <a:br>
              <a:rPr lang="ar-SA" b="1" smtClean="0">
                <a:solidFill>
                  <a:schemeClr val="hlink"/>
                </a:solidFill>
                <a:latin typeface="Arabic Transparent" pitchFamily="2" charset="-78"/>
              </a:rPr>
            </a:br>
            <a:endParaRPr lang="en-US" b="1" smtClean="0">
              <a:solidFill>
                <a:schemeClr val="hlink"/>
              </a:solidFill>
              <a:latin typeface="Arabic Transparent" pitchFamily="2" charset="-78"/>
            </a:endParaRPr>
          </a:p>
        </p:txBody>
      </p:sp>
      <p:sp>
        <p:nvSpPr>
          <p:cNvPr id="20484" name="Text Box 7"/>
          <p:cNvSpPr txBox="1">
            <a:spLocks noChangeArrowheads="1"/>
          </p:cNvSpPr>
          <p:nvPr/>
        </p:nvSpPr>
        <p:spPr bwMode="auto">
          <a:xfrm>
            <a:off x="2438400" y="304800"/>
            <a:ext cx="4495800" cy="931863"/>
          </a:xfrm>
          <a:prstGeom prst="rect">
            <a:avLst/>
          </a:prstGeom>
          <a:noFill/>
          <a:ln w="12700" cap="sq">
            <a:noFill/>
            <a:miter lim="800000"/>
            <a:headEnd type="none" w="sm" len="sm"/>
            <a:tailEnd type="none" w="sm" len="sm"/>
          </a:ln>
        </p:spPr>
        <p:txBody>
          <a:bodyPr>
            <a:spAutoFit/>
          </a:bodyPr>
          <a:lstStyle/>
          <a:p>
            <a:pPr rtl="1">
              <a:lnSpc>
                <a:spcPct val="60000"/>
              </a:lnSpc>
              <a:spcBef>
                <a:spcPct val="50000"/>
              </a:spcBef>
            </a:pPr>
            <a:r>
              <a:rPr kumimoji="1" lang="ar-SA" dirty="0">
                <a:solidFill>
                  <a:schemeClr val="bg2"/>
                </a:solidFill>
                <a:cs typeface="Andalus" pitchFamily="2" charset="-78"/>
              </a:rPr>
              <a:t>بسم الله الرحمن الرحيم</a:t>
            </a:r>
          </a:p>
          <a:p>
            <a:pPr rtl="1">
              <a:lnSpc>
                <a:spcPct val="60000"/>
              </a:lnSpc>
              <a:spcBef>
                <a:spcPct val="50000"/>
              </a:spcBef>
            </a:pPr>
            <a:r>
              <a:rPr kumimoji="1" lang="ar-SA" dirty="0">
                <a:solidFill>
                  <a:schemeClr val="bg2"/>
                </a:solidFill>
                <a:cs typeface="Andalus" pitchFamily="2" charset="-78"/>
              </a:rPr>
              <a:t>الحمد لله والصلاة والسلام على رسول الله وعلى آله وصحبه ومن اتبعه بإحسان إلى يوم الدين</a:t>
            </a:r>
            <a:endParaRPr kumimoji="1" lang="en-US" dirty="0">
              <a:solidFill>
                <a:schemeClr val="bg2"/>
              </a:solidFill>
              <a:cs typeface="Andalus" pitchFamily="2" charset="-78"/>
            </a:endParaRPr>
          </a:p>
        </p:txBody>
      </p:sp>
      <p:sp>
        <p:nvSpPr>
          <p:cNvPr id="20485" name="TextBox 4"/>
          <p:cNvSpPr txBox="1">
            <a:spLocks noChangeArrowheads="1"/>
          </p:cNvSpPr>
          <p:nvPr/>
        </p:nvSpPr>
        <p:spPr bwMode="auto">
          <a:xfrm>
            <a:off x="1524000" y="4495800"/>
            <a:ext cx="6172200" cy="461665"/>
          </a:xfrm>
          <a:prstGeom prst="rect">
            <a:avLst/>
          </a:prstGeom>
          <a:noFill/>
          <a:ln w="9525">
            <a:noFill/>
            <a:miter lim="800000"/>
            <a:headEnd/>
            <a:tailEnd/>
          </a:ln>
        </p:spPr>
        <p:txBody>
          <a:bodyPr>
            <a:spAutoFit/>
          </a:bodyPr>
          <a:lstStyle/>
          <a:p>
            <a:r>
              <a:rPr lang="ar-SA" dirty="0" smtClean="0">
                <a:solidFill>
                  <a:schemeClr val="bg1"/>
                </a:solidFill>
              </a:rPr>
              <a:t>8/صفر/1428هـ</a:t>
            </a:r>
            <a:endParaRPr lang="en-US" dirty="0">
              <a:solidFill>
                <a:schemeClr val="bg1"/>
              </a:solidFill>
            </a:endParaRPr>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ar-SA"/>
              <a:t>د/ مشعل بن عبدالله الفدهي</a:t>
            </a:r>
          </a:p>
        </p:txBody>
      </p:sp>
      <p:sp>
        <p:nvSpPr>
          <p:cNvPr id="93188" name="Rectangle 2"/>
          <p:cNvSpPr>
            <a:spLocks noGrp="1" noChangeArrowheads="1"/>
          </p:cNvSpPr>
          <p:nvPr>
            <p:ph type="title"/>
          </p:nvPr>
        </p:nvSpPr>
        <p:spPr>
          <a:xfrm>
            <a:off x="2133600" y="2819400"/>
            <a:ext cx="5638800" cy="914400"/>
          </a:xfrm>
        </p:spPr>
        <p:txBody>
          <a:bodyPr/>
          <a:lstStyle/>
          <a:p>
            <a:pPr algn="ctr" eaLnBrk="1" hangingPunct="1"/>
            <a:r>
              <a:rPr lang="ar-SA" sz="4400" dirty="0" smtClean="0">
                <a:solidFill>
                  <a:schemeClr val="bg2"/>
                </a:solidFill>
              </a:rPr>
              <a:t>الحل </a:t>
            </a:r>
            <a:r>
              <a:rPr lang="ar-SA" sz="4400" dirty="0" smtClean="0">
                <a:solidFill>
                  <a:schemeClr val="bg2"/>
                </a:solidFill>
              </a:rPr>
              <a:t>تكاملي!</a:t>
            </a:r>
            <a:endParaRPr lang="en-US" sz="4400" dirty="0" smtClean="0">
              <a:solidFill>
                <a:schemeClr val="bg2"/>
              </a:solidFill>
            </a:endParaRPr>
          </a:p>
        </p:txBody>
      </p:sp>
    </p:spTree>
    <p:custDataLst>
      <p:tags r:id="rId1"/>
    </p:custData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ar-SA" dirty="0" smtClean="0">
                <a:solidFill>
                  <a:schemeClr val="bg1"/>
                </a:solidFill>
              </a:rPr>
              <a:t>الحل الإسلامي: تكاملي</a:t>
            </a:r>
            <a:endParaRPr lang="en-US" dirty="0" smtClean="0">
              <a:solidFill>
                <a:schemeClr val="bg1"/>
              </a:solidFill>
            </a:endParaRPr>
          </a:p>
        </p:txBody>
      </p:sp>
      <p:sp>
        <p:nvSpPr>
          <p:cNvPr id="96259" name="TextBox 4"/>
          <p:cNvSpPr txBox="1">
            <a:spLocks noChangeArrowheads="1"/>
          </p:cNvSpPr>
          <p:nvPr/>
        </p:nvSpPr>
        <p:spPr bwMode="auto">
          <a:xfrm>
            <a:off x="685800" y="1143000"/>
            <a:ext cx="8077200" cy="4524315"/>
          </a:xfrm>
          <a:prstGeom prst="rect">
            <a:avLst/>
          </a:prstGeom>
          <a:noFill/>
          <a:ln w="9525">
            <a:noFill/>
            <a:miter lim="800000"/>
            <a:headEnd/>
            <a:tailEnd/>
          </a:ln>
        </p:spPr>
        <p:txBody>
          <a:bodyPr>
            <a:spAutoFit/>
          </a:bodyPr>
          <a:lstStyle/>
          <a:p>
            <a:pPr marL="457200" indent="-457200" algn="r" rtl="1">
              <a:buFont typeface="Century Schoolbook" pitchFamily="18" charset="0"/>
              <a:buAutoNum type="arabicPeriod"/>
            </a:pPr>
            <a:r>
              <a:rPr lang="ar-SA" dirty="0" smtClean="0">
                <a:solidFill>
                  <a:schemeClr val="bg2"/>
                </a:solidFill>
                <a:sym typeface="AGA Arabesque" pitchFamily="2" charset="2"/>
              </a:rPr>
              <a:t>الموعظة وتنمية الوازع:</a:t>
            </a:r>
            <a:endParaRPr lang="ar-SA" dirty="0">
              <a:solidFill>
                <a:schemeClr val="bg2"/>
              </a:solidFill>
              <a:sym typeface="AGA Arabesque" pitchFamily="2" charset="2"/>
            </a:endParaRPr>
          </a:p>
          <a:p>
            <a:pPr marL="457200" indent="-457200" algn="r" rtl="1">
              <a:buFont typeface="Arial" pitchFamily="34" charset="0"/>
              <a:buChar char="•"/>
            </a:pPr>
            <a:r>
              <a:rPr lang="ar-SA" dirty="0" smtClean="0">
                <a:solidFill>
                  <a:schemeClr val="bg1"/>
                </a:solidFill>
              </a:rPr>
              <a:t>في مسند الإمام أحمد: عن </a:t>
            </a:r>
            <a:r>
              <a:rPr lang="ar-SA" dirty="0">
                <a:solidFill>
                  <a:schemeClr val="bg1"/>
                </a:solidFill>
              </a:rPr>
              <a:t>أبي أمامه </a:t>
            </a:r>
            <a:r>
              <a:rPr lang="ar-SA" dirty="0" smtClean="0">
                <a:solidFill>
                  <a:schemeClr val="bg1"/>
                </a:solidFill>
              </a:rPr>
              <a:t>قال: </a:t>
            </a:r>
            <a:r>
              <a:rPr lang="ar-SA" dirty="0">
                <a:solidFill>
                  <a:schemeClr val="bg1"/>
                </a:solidFill>
              </a:rPr>
              <a:t>إن فتى شابا أتى النبي صلى الله عليه </a:t>
            </a:r>
            <a:r>
              <a:rPr lang="ar-SA" dirty="0" smtClean="0">
                <a:solidFill>
                  <a:schemeClr val="bg1"/>
                </a:solidFill>
              </a:rPr>
              <a:t>وسلم.. </a:t>
            </a:r>
            <a:r>
              <a:rPr lang="ar-SA" dirty="0">
                <a:solidFill>
                  <a:schemeClr val="bg1"/>
                </a:solidFill>
              </a:rPr>
              <a:t> </a:t>
            </a:r>
            <a:r>
              <a:rPr lang="ar-SA" dirty="0" smtClean="0">
                <a:solidFill>
                  <a:srgbClr val="FF9900"/>
                </a:solidFill>
              </a:rPr>
              <a:t>فقال: </a:t>
            </a:r>
            <a:r>
              <a:rPr lang="ar-SA" dirty="0">
                <a:solidFill>
                  <a:srgbClr val="FF9900"/>
                </a:solidFill>
              </a:rPr>
              <a:t>يا رسول </a:t>
            </a:r>
            <a:r>
              <a:rPr lang="ar-SA" dirty="0" smtClean="0">
                <a:solidFill>
                  <a:srgbClr val="FF9900"/>
                </a:solidFill>
              </a:rPr>
              <a:t>الله! </a:t>
            </a:r>
            <a:r>
              <a:rPr lang="ar-SA" dirty="0">
                <a:solidFill>
                  <a:srgbClr val="FF9900"/>
                </a:solidFill>
              </a:rPr>
              <a:t>ائذن لي </a:t>
            </a:r>
            <a:r>
              <a:rPr lang="ar-SA" dirty="0" err="1" smtClean="0">
                <a:solidFill>
                  <a:srgbClr val="FF9900"/>
                </a:solidFill>
              </a:rPr>
              <a:t>بالزنا</a:t>
            </a:r>
            <a:r>
              <a:rPr lang="ar-SA" dirty="0" smtClean="0">
                <a:solidFill>
                  <a:srgbClr val="FF9900"/>
                </a:solidFill>
              </a:rPr>
              <a:t>! </a:t>
            </a:r>
            <a:r>
              <a:rPr lang="ar-SA" dirty="0">
                <a:solidFill>
                  <a:schemeClr val="bg1"/>
                </a:solidFill>
              </a:rPr>
              <a:t> فأقبل القوم عليه </a:t>
            </a:r>
            <a:r>
              <a:rPr lang="ar-SA" dirty="0" smtClean="0">
                <a:solidFill>
                  <a:schemeClr val="bg1"/>
                </a:solidFill>
              </a:rPr>
              <a:t>فزجروه.. </a:t>
            </a:r>
            <a:r>
              <a:rPr lang="ar-SA" dirty="0">
                <a:solidFill>
                  <a:schemeClr val="bg1"/>
                </a:solidFill>
              </a:rPr>
              <a:t> وقالوا </a:t>
            </a:r>
            <a:r>
              <a:rPr lang="ar-SA" dirty="0" err="1">
                <a:solidFill>
                  <a:schemeClr val="bg1"/>
                </a:solidFill>
              </a:rPr>
              <a:t>مه</a:t>
            </a:r>
            <a:r>
              <a:rPr lang="ar-SA" dirty="0">
                <a:solidFill>
                  <a:schemeClr val="bg1"/>
                </a:solidFill>
              </a:rPr>
              <a:t> </a:t>
            </a:r>
            <a:r>
              <a:rPr lang="ar-SA" dirty="0" err="1" smtClean="0">
                <a:solidFill>
                  <a:schemeClr val="bg1"/>
                </a:solidFill>
              </a:rPr>
              <a:t>مه</a:t>
            </a:r>
            <a:r>
              <a:rPr lang="ar-SA" dirty="0" smtClean="0">
                <a:solidFill>
                  <a:schemeClr val="bg1"/>
                </a:solidFill>
              </a:rPr>
              <a:t>! فقال: أدن. </a:t>
            </a:r>
            <a:r>
              <a:rPr lang="ar-SA" dirty="0">
                <a:solidFill>
                  <a:schemeClr val="bg1"/>
                </a:solidFill>
              </a:rPr>
              <a:t>فدنا منه </a:t>
            </a:r>
            <a:r>
              <a:rPr lang="ar-SA" dirty="0" smtClean="0">
                <a:solidFill>
                  <a:schemeClr val="bg1"/>
                </a:solidFill>
              </a:rPr>
              <a:t>قريبا. قال: فجلس. قال: </a:t>
            </a:r>
            <a:r>
              <a:rPr lang="ar-SA" dirty="0">
                <a:solidFill>
                  <a:schemeClr val="bg1"/>
                </a:solidFill>
              </a:rPr>
              <a:t>أتحبه </a:t>
            </a:r>
            <a:r>
              <a:rPr lang="ar-SA" dirty="0" smtClean="0">
                <a:solidFill>
                  <a:schemeClr val="bg1"/>
                </a:solidFill>
              </a:rPr>
              <a:t>لأمك؟ قال: </a:t>
            </a:r>
            <a:r>
              <a:rPr lang="ar-SA" dirty="0">
                <a:solidFill>
                  <a:schemeClr val="bg1"/>
                </a:solidFill>
              </a:rPr>
              <a:t>لا </a:t>
            </a:r>
            <a:r>
              <a:rPr lang="ar-SA" dirty="0" smtClean="0">
                <a:solidFill>
                  <a:schemeClr val="bg1"/>
                </a:solidFill>
              </a:rPr>
              <a:t>والله، </a:t>
            </a:r>
            <a:r>
              <a:rPr lang="ar-SA" dirty="0">
                <a:solidFill>
                  <a:schemeClr val="bg1"/>
                </a:solidFill>
              </a:rPr>
              <a:t>جعلني الله </a:t>
            </a:r>
            <a:r>
              <a:rPr lang="ar-SA" dirty="0" smtClean="0">
                <a:solidFill>
                  <a:schemeClr val="bg1"/>
                </a:solidFill>
              </a:rPr>
              <a:t>فداك. قال: </a:t>
            </a:r>
            <a:r>
              <a:rPr lang="ar-SA" dirty="0">
                <a:solidFill>
                  <a:schemeClr val="bg1"/>
                </a:solidFill>
              </a:rPr>
              <a:t>ولا الناس يحبونه </a:t>
            </a:r>
            <a:r>
              <a:rPr lang="ar-SA" dirty="0" smtClean="0">
                <a:solidFill>
                  <a:schemeClr val="bg1"/>
                </a:solidFill>
              </a:rPr>
              <a:t>لأمهاتهم. </a:t>
            </a:r>
            <a:r>
              <a:rPr lang="ar-SA" dirty="0">
                <a:solidFill>
                  <a:schemeClr val="bg1"/>
                </a:solidFill>
              </a:rPr>
              <a:t>قال </a:t>
            </a:r>
            <a:r>
              <a:rPr lang="ar-SA" dirty="0" err="1" smtClean="0">
                <a:solidFill>
                  <a:schemeClr val="bg1"/>
                </a:solidFill>
              </a:rPr>
              <a:t>أفتحبه</a:t>
            </a:r>
            <a:r>
              <a:rPr lang="ar-SA" dirty="0" smtClean="0">
                <a:solidFill>
                  <a:schemeClr val="bg1"/>
                </a:solidFill>
              </a:rPr>
              <a:t> لابنتك؟ قال: </a:t>
            </a:r>
            <a:r>
              <a:rPr lang="ar-SA" dirty="0">
                <a:solidFill>
                  <a:schemeClr val="bg1"/>
                </a:solidFill>
              </a:rPr>
              <a:t>لا والله يا رسول </a:t>
            </a:r>
            <a:r>
              <a:rPr lang="ar-SA" dirty="0" smtClean="0">
                <a:solidFill>
                  <a:schemeClr val="bg1"/>
                </a:solidFill>
              </a:rPr>
              <a:t>الله! </a:t>
            </a:r>
            <a:r>
              <a:rPr lang="ar-SA" dirty="0">
                <a:solidFill>
                  <a:schemeClr val="bg1"/>
                </a:solidFill>
              </a:rPr>
              <a:t>جعلني الله </a:t>
            </a:r>
            <a:r>
              <a:rPr lang="ar-SA" dirty="0" smtClean="0">
                <a:solidFill>
                  <a:schemeClr val="bg1"/>
                </a:solidFill>
              </a:rPr>
              <a:t>فداك. قال: </a:t>
            </a:r>
            <a:r>
              <a:rPr lang="ar-SA" dirty="0">
                <a:solidFill>
                  <a:schemeClr val="bg1"/>
                </a:solidFill>
              </a:rPr>
              <a:t>ولا الناس يحبونه </a:t>
            </a:r>
            <a:r>
              <a:rPr lang="ar-SA" dirty="0" smtClean="0">
                <a:solidFill>
                  <a:schemeClr val="bg1"/>
                </a:solidFill>
              </a:rPr>
              <a:t>لبناتهم. </a:t>
            </a:r>
            <a:r>
              <a:rPr lang="ar-SA" dirty="0">
                <a:solidFill>
                  <a:schemeClr val="bg1"/>
                </a:solidFill>
              </a:rPr>
              <a:t>قال أتحبه </a:t>
            </a:r>
            <a:r>
              <a:rPr lang="ar-SA" dirty="0" smtClean="0">
                <a:solidFill>
                  <a:schemeClr val="bg1"/>
                </a:solidFill>
              </a:rPr>
              <a:t>لأختك؟ قال: </a:t>
            </a:r>
            <a:r>
              <a:rPr lang="ar-SA" dirty="0">
                <a:solidFill>
                  <a:schemeClr val="bg1"/>
                </a:solidFill>
              </a:rPr>
              <a:t>لا </a:t>
            </a:r>
            <a:r>
              <a:rPr lang="ar-SA" dirty="0" smtClean="0">
                <a:solidFill>
                  <a:schemeClr val="bg1"/>
                </a:solidFill>
              </a:rPr>
              <a:t>والله، </a:t>
            </a:r>
            <a:r>
              <a:rPr lang="ar-SA" dirty="0">
                <a:solidFill>
                  <a:schemeClr val="bg1"/>
                </a:solidFill>
              </a:rPr>
              <a:t>جعلني الله </a:t>
            </a:r>
            <a:r>
              <a:rPr lang="ar-SA" dirty="0" smtClean="0">
                <a:solidFill>
                  <a:schemeClr val="bg1"/>
                </a:solidFill>
              </a:rPr>
              <a:t>فداك. قال: </a:t>
            </a:r>
            <a:r>
              <a:rPr lang="ar-SA" dirty="0">
                <a:solidFill>
                  <a:schemeClr val="bg1"/>
                </a:solidFill>
              </a:rPr>
              <a:t>ولا الناس يحبونه </a:t>
            </a:r>
            <a:r>
              <a:rPr lang="ar-SA" dirty="0" smtClean="0">
                <a:solidFill>
                  <a:schemeClr val="bg1"/>
                </a:solidFill>
              </a:rPr>
              <a:t>لأخواتهم. </a:t>
            </a:r>
            <a:r>
              <a:rPr lang="ar-SA" dirty="0">
                <a:solidFill>
                  <a:schemeClr val="bg1"/>
                </a:solidFill>
              </a:rPr>
              <a:t>قال أتحبه </a:t>
            </a:r>
            <a:r>
              <a:rPr lang="ar-SA" dirty="0" smtClean="0">
                <a:solidFill>
                  <a:schemeClr val="bg1"/>
                </a:solidFill>
              </a:rPr>
              <a:t>لعمتك؟ قال: </a:t>
            </a:r>
            <a:r>
              <a:rPr lang="ar-SA" dirty="0">
                <a:solidFill>
                  <a:schemeClr val="bg1"/>
                </a:solidFill>
              </a:rPr>
              <a:t>لا </a:t>
            </a:r>
            <a:r>
              <a:rPr lang="ar-SA" dirty="0" smtClean="0">
                <a:solidFill>
                  <a:schemeClr val="bg1"/>
                </a:solidFill>
              </a:rPr>
              <a:t>والله، </a:t>
            </a:r>
            <a:r>
              <a:rPr lang="ar-SA" dirty="0">
                <a:solidFill>
                  <a:schemeClr val="bg1"/>
                </a:solidFill>
              </a:rPr>
              <a:t>جعلني الله </a:t>
            </a:r>
            <a:r>
              <a:rPr lang="ar-SA" dirty="0" smtClean="0">
                <a:solidFill>
                  <a:schemeClr val="bg1"/>
                </a:solidFill>
              </a:rPr>
              <a:t>فداك. قال: </a:t>
            </a:r>
            <a:r>
              <a:rPr lang="ar-SA" dirty="0">
                <a:solidFill>
                  <a:schemeClr val="bg1"/>
                </a:solidFill>
              </a:rPr>
              <a:t>ولا الناس يحبونه </a:t>
            </a:r>
            <a:r>
              <a:rPr lang="ar-SA" dirty="0" smtClean="0">
                <a:solidFill>
                  <a:schemeClr val="bg1"/>
                </a:solidFill>
              </a:rPr>
              <a:t>لعماتهم. </a:t>
            </a:r>
            <a:r>
              <a:rPr lang="ar-SA" dirty="0">
                <a:solidFill>
                  <a:schemeClr val="bg1"/>
                </a:solidFill>
              </a:rPr>
              <a:t>قال أتحبه </a:t>
            </a:r>
            <a:r>
              <a:rPr lang="ar-SA" dirty="0" smtClean="0">
                <a:solidFill>
                  <a:schemeClr val="bg1"/>
                </a:solidFill>
              </a:rPr>
              <a:t>لخالتك؟ قال: </a:t>
            </a:r>
            <a:r>
              <a:rPr lang="ar-SA" dirty="0">
                <a:solidFill>
                  <a:schemeClr val="bg1"/>
                </a:solidFill>
              </a:rPr>
              <a:t>لا </a:t>
            </a:r>
            <a:r>
              <a:rPr lang="ar-SA" dirty="0" smtClean="0">
                <a:solidFill>
                  <a:schemeClr val="bg1"/>
                </a:solidFill>
              </a:rPr>
              <a:t>والله، </a:t>
            </a:r>
            <a:r>
              <a:rPr lang="ar-SA" dirty="0">
                <a:solidFill>
                  <a:schemeClr val="bg1"/>
                </a:solidFill>
              </a:rPr>
              <a:t>جعلني الله </a:t>
            </a:r>
            <a:r>
              <a:rPr lang="ar-SA" dirty="0" smtClean="0">
                <a:solidFill>
                  <a:schemeClr val="bg1"/>
                </a:solidFill>
              </a:rPr>
              <a:t>فداك. قال: </a:t>
            </a:r>
            <a:r>
              <a:rPr lang="ar-SA" dirty="0">
                <a:solidFill>
                  <a:schemeClr val="bg1"/>
                </a:solidFill>
              </a:rPr>
              <a:t>ولا الناس يحبونه </a:t>
            </a:r>
            <a:r>
              <a:rPr lang="ar-SA" dirty="0" smtClean="0">
                <a:solidFill>
                  <a:schemeClr val="bg1"/>
                </a:solidFill>
              </a:rPr>
              <a:t>لخالاتهم. قال: </a:t>
            </a:r>
            <a:r>
              <a:rPr lang="ar-SA" dirty="0">
                <a:solidFill>
                  <a:schemeClr val="bg1"/>
                </a:solidFill>
              </a:rPr>
              <a:t>فوضع يده </a:t>
            </a:r>
            <a:r>
              <a:rPr lang="ar-SA" dirty="0" smtClean="0">
                <a:solidFill>
                  <a:schemeClr val="bg1"/>
                </a:solidFill>
              </a:rPr>
              <a:t>عليه، وقال: اللهم! </a:t>
            </a:r>
            <a:r>
              <a:rPr lang="ar-SA" dirty="0">
                <a:solidFill>
                  <a:schemeClr val="bg1"/>
                </a:solidFill>
              </a:rPr>
              <a:t>اغفر </a:t>
            </a:r>
            <a:r>
              <a:rPr lang="ar-SA" dirty="0" smtClean="0">
                <a:solidFill>
                  <a:schemeClr val="bg1"/>
                </a:solidFill>
              </a:rPr>
              <a:t>ذنبه، </a:t>
            </a:r>
            <a:r>
              <a:rPr lang="ar-SA" dirty="0">
                <a:solidFill>
                  <a:schemeClr val="bg1"/>
                </a:solidFill>
              </a:rPr>
              <a:t>وطهر </a:t>
            </a:r>
            <a:r>
              <a:rPr lang="ar-SA" dirty="0" smtClean="0">
                <a:solidFill>
                  <a:schemeClr val="bg1"/>
                </a:solidFill>
              </a:rPr>
              <a:t>قلبه، </a:t>
            </a:r>
            <a:r>
              <a:rPr lang="ar-SA" dirty="0">
                <a:solidFill>
                  <a:schemeClr val="bg1"/>
                </a:solidFill>
              </a:rPr>
              <a:t>وحصن </a:t>
            </a:r>
            <a:r>
              <a:rPr lang="ar-SA" dirty="0" smtClean="0">
                <a:solidFill>
                  <a:schemeClr val="bg1"/>
                </a:solidFill>
              </a:rPr>
              <a:t>فرجه. </a:t>
            </a:r>
            <a:r>
              <a:rPr lang="ar-SA" dirty="0">
                <a:solidFill>
                  <a:schemeClr val="bg1"/>
                </a:solidFill>
              </a:rPr>
              <a:t>فلم يكن </a:t>
            </a:r>
            <a:r>
              <a:rPr lang="ar-SA" dirty="0" smtClean="0">
                <a:solidFill>
                  <a:schemeClr val="bg1"/>
                </a:solidFill>
              </a:rPr>
              <a:t>الفتى </a:t>
            </a:r>
            <a:r>
              <a:rPr lang="ar-SA" dirty="0" smtClean="0">
                <a:solidFill>
                  <a:schemeClr val="bg1"/>
                </a:solidFill>
              </a:rPr>
              <a:t>بعد </a:t>
            </a:r>
            <a:r>
              <a:rPr lang="ar-SA" dirty="0">
                <a:solidFill>
                  <a:schemeClr val="bg1"/>
                </a:solidFill>
              </a:rPr>
              <a:t>ذلك </a:t>
            </a:r>
            <a:r>
              <a:rPr lang="ar-SA" dirty="0" smtClean="0">
                <a:solidFill>
                  <a:schemeClr val="bg1"/>
                </a:solidFill>
              </a:rPr>
              <a:t>يلتفت </a:t>
            </a:r>
            <a:r>
              <a:rPr lang="ar-SA" dirty="0">
                <a:solidFill>
                  <a:schemeClr val="bg1"/>
                </a:solidFill>
              </a:rPr>
              <a:t>إلى </a:t>
            </a:r>
            <a:r>
              <a:rPr lang="ar-SA" dirty="0" smtClean="0">
                <a:solidFill>
                  <a:schemeClr val="bg1"/>
                </a:solidFill>
              </a:rPr>
              <a:t>شيء. </a:t>
            </a:r>
            <a:r>
              <a:rPr lang="ar-SA" dirty="0">
                <a:solidFill>
                  <a:schemeClr val="bg1"/>
                </a:solidFill>
              </a:rPr>
              <a:t>صححه الألباني</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ar-SA" dirty="0" smtClean="0">
                <a:solidFill>
                  <a:schemeClr val="bg1"/>
                </a:solidFill>
              </a:rPr>
              <a:t>الحل الإسلامي: تكاملي</a:t>
            </a:r>
            <a:endParaRPr lang="en-US" dirty="0" smtClean="0">
              <a:solidFill>
                <a:schemeClr val="bg1"/>
              </a:solidFill>
            </a:endParaRPr>
          </a:p>
        </p:txBody>
      </p:sp>
      <p:sp>
        <p:nvSpPr>
          <p:cNvPr id="96259" name="TextBox 4"/>
          <p:cNvSpPr txBox="1">
            <a:spLocks noChangeArrowheads="1"/>
          </p:cNvSpPr>
          <p:nvPr/>
        </p:nvSpPr>
        <p:spPr bwMode="auto">
          <a:xfrm>
            <a:off x="685800" y="1143000"/>
            <a:ext cx="8077200" cy="1938992"/>
          </a:xfrm>
          <a:prstGeom prst="rect">
            <a:avLst/>
          </a:prstGeom>
          <a:noFill/>
          <a:ln w="9525">
            <a:noFill/>
            <a:miter lim="800000"/>
            <a:headEnd/>
            <a:tailEnd/>
          </a:ln>
        </p:spPr>
        <p:txBody>
          <a:bodyPr>
            <a:spAutoFit/>
          </a:bodyPr>
          <a:lstStyle/>
          <a:p>
            <a:pPr marL="457200" indent="-457200" algn="r" rtl="1">
              <a:buFont typeface="+mj-lt"/>
              <a:buAutoNum type="arabicPeriod" startAt="2"/>
            </a:pPr>
            <a:r>
              <a:rPr lang="ar-SA" dirty="0" smtClean="0">
                <a:solidFill>
                  <a:schemeClr val="bg2"/>
                </a:solidFill>
                <a:sym typeface="AGA Arabesque" pitchFamily="2" charset="2"/>
              </a:rPr>
              <a:t>إيجاد البدائل:</a:t>
            </a:r>
            <a:endParaRPr lang="ar-SA" dirty="0">
              <a:solidFill>
                <a:schemeClr val="bg2"/>
              </a:solidFill>
              <a:sym typeface="AGA Arabesque" pitchFamily="2" charset="2"/>
            </a:endParaRPr>
          </a:p>
          <a:p>
            <a:pPr marL="457200" indent="-457200" algn="r" rtl="1">
              <a:buFont typeface="Arial" pitchFamily="34" charset="0"/>
              <a:buChar char="•"/>
            </a:pPr>
            <a:r>
              <a:rPr lang="ar-SA" dirty="0" smtClean="0">
                <a:solidFill>
                  <a:schemeClr val="bg2"/>
                </a:solidFill>
                <a:sym typeface="AGA Arabesque" pitchFamily="2" charset="2"/>
              </a:rPr>
              <a:t>حديث </a:t>
            </a:r>
            <a:r>
              <a:rPr lang="ar-SA" dirty="0">
                <a:solidFill>
                  <a:schemeClr val="bg2"/>
                </a:solidFill>
                <a:sym typeface="AGA Arabesque" pitchFamily="2" charset="2"/>
              </a:rPr>
              <a:t>ابن مسعود في </a:t>
            </a:r>
            <a:r>
              <a:rPr lang="ar-SA" dirty="0" smtClean="0">
                <a:solidFill>
                  <a:schemeClr val="bg2"/>
                </a:solidFill>
                <a:sym typeface="AGA Arabesque" pitchFamily="2" charset="2"/>
              </a:rPr>
              <a:t>الصحيحين: </a:t>
            </a:r>
            <a:r>
              <a:rPr lang="ar-SA" dirty="0">
                <a:solidFill>
                  <a:schemeClr val="bg2"/>
                </a:solidFill>
                <a:sym typeface="AGA Arabesque" pitchFamily="2" charset="2"/>
              </a:rPr>
              <a:t>قال صلى الله عليه وسلم: </a:t>
            </a:r>
            <a:r>
              <a:rPr lang="ar-SA" dirty="0" smtClean="0">
                <a:solidFill>
                  <a:schemeClr val="bg2"/>
                </a:solidFill>
                <a:sym typeface="AGA Arabesque" pitchFamily="2" charset="2"/>
              </a:rPr>
              <a:t>”يا </a:t>
            </a:r>
            <a:r>
              <a:rPr lang="ar-SA" dirty="0">
                <a:solidFill>
                  <a:schemeClr val="bg2"/>
                </a:solidFill>
                <a:sym typeface="AGA Arabesque" pitchFamily="2" charset="2"/>
              </a:rPr>
              <a:t>معشر الشباب، من استطاع الباءة </a:t>
            </a:r>
            <a:r>
              <a:rPr lang="ar-SA" dirty="0">
                <a:solidFill>
                  <a:srgbClr val="FF9900"/>
                </a:solidFill>
                <a:sym typeface="AGA Arabesque" pitchFamily="2" charset="2"/>
              </a:rPr>
              <a:t>فليتزوج</a:t>
            </a:r>
            <a:r>
              <a:rPr lang="ar-SA" dirty="0">
                <a:solidFill>
                  <a:schemeClr val="bg2"/>
                </a:solidFill>
                <a:sym typeface="AGA Arabesque" pitchFamily="2" charset="2"/>
              </a:rPr>
              <a:t>، فإنه أغض للبصر وأحصن للفرج، ومن لم يستطع فعليه </a:t>
            </a:r>
            <a:r>
              <a:rPr lang="ar-SA" dirty="0">
                <a:solidFill>
                  <a:srgbClr val="FF9900"/>
                </a:solidFill>
                <a:sym typeface="AGA Arabesque" pitchFamily="2" charset="2"/>
              </a:rPr>
              <a:t>بالصوم</a:t>
            </a:r>
            <a:r>
              <a:rPr lang="ar-SA" dirty="0">
                <a:solidFill>
                  <a:schemeClr val="bg2"/>
                </a:solidFill>
                <a:sym typeface="AGA Arabesque" pitchFamily="2" charset="2"/>
              </a:rPr>
              <a:t>، فإنه له </a:t>
            </a:r>
            <a:r>
              <a:rPr lang="ar-SA" dirty="0" smtClean="0">
                <a:solidFill>
                  <a:schemeClr val="bg2"/>
                </a:solidFill>
                <a:sym typeface="AGA Arabesque" pitchFamily="2" charset="2"/>
              </a:rPr>
              <a:t>وجاء“.</a:t>
            </a:r>
            <a:r>
              <a:rPr lang="ar-SA" b="1" dirty="0" smtClean="0"/>
              <a:t/>
            </a:r>
            <a:br>
              <a:rPr lang="ar-SA" b="1" dirty="0" smtClean="0"/>
            </a:br>
            <a:endParaRPr lang="en-US"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ar-SA" dirty="0" smtClean="0">
                <a:solidFill>
                  <a:schemeClr val="bg1"/>
                </a:solidFill>
              </a:rPr>
              <a:t>الحل الإسلامي: تكاملي</a:t>
            </a:r>
            <a:endParaRPr lang="en-US" dirty="0" smtClean="0">
              <a:solidFill>
                <a:schemeClr val="bg1"/>
              </a:solidFill>
            </a:endParaRPr>
          </a:p>
        </p:txBody>
      </p:sp>
      <p:sp>
        <p:nvSpPr>
          <p:cNvPr id="96259" name="TextBox 4"/>
          <p:cNvSpPr txBox="1">
            <a:spLocks noChangeArrowheads="1"/>
          </p:cNvSpPr>
          <p:nvPr/>
        </p:nvSpPr>
        <p:spPr bwMode="auto">
          <a:xfrm>
            <a:off x="685800" y="1143000"/>
            <a:ext cx="8077200" cy="6001643"/>
          </a:xfrm>
          <a:prstGeom prst="rect">
            <a:avLst/>
          </a:prstGeom>
          <a:noFill/>
          <a:ln w="9525">
            <a:noFill/>
            <a:miter lim="800000"/>
            <a:headEnd/>
            <a:tailEnd/>
          </a:ln>
        </p:spPr>
        <p:txBody>
          <a:bodyPr>
            <a:spAutoFit/>
          </a:bodyPr>
          <a:lstStyle/>
          <a:p>
            <a:pPr marL="457200" indent="-457200" algn="r" rtl="1">
              <a:buFont typeface="+mj-lt"/>
              <a:buAutoNum type="arabicPeriod" startAt="3"/>
            </a:pPr>
            <a:r>
              <a:rPr lang="ar-SA" dirty="0" smtClean="0">
                <a:solidFill>
                  <a:schemeClr val="bg2"/>
                </a:solidFill>
                <a:sym typeface="AGA Arabesque" pitchFamily="2" charset="2"/>
              </a:rPr>
              <a:t>الجزاءات:</a:t>
            </a:r>
            <a:endParaRPr lang="ar-SA" dirty="0">
              <a:solidFill>
                <a:schemeClr val="bg2"/>
              </a:solidFill>
              <a:sym typeface="AGA Arabesque" pitchFamily="2" charset="2"/>
            </a:endParaRPr>
          </a:p>
          <a:p>
            <a:pPr marL="457200" indent="-457200" algn="r" rtl="1">
              <a:buFont typeface="Arial" pitchFamily="34" charset="0"/>
              <a:buChar char="•"/>
            </a:pPr>
            <a:r>
              <a:rPr lang="ar-SA" dirty="0">
                <a:solidFill>
                  <a:schemeClr val="bg2"/>
                </a:solidFill>
                <a:sym typeface="AGA Arabesque" pitchFamily="2" charset="2"/>
              </a:rPr>
              <a:t>﴿إِنَّ الَّذِينَ يُحِبُّونَ أَنْ تَشِيعَ الْفَاحِشَةُ فِي الَّذِينَ آمَنُوا لَهُمْ عَذَابٌ أَلِيمٌ فِي الدُّنْيَا وَالْآخِرَةِ</a:t>
            </a:r>
            <a:r>
              <a:rPr lang="ar-SA" dirty="0" smtClean="0">
                <a:solidFill>
                  <a:schemeClr val="bg2"/>
                </a:solidFill>
                <a:sym typeface="AGA Arabesque" pitchFamily="2" charset="2"/>
              </a:rPr>
              <a:t>﴾ النور:19</a:t>
            </a:r>
          </a:p>
          <a:p>
            <a:pPr marL="457200" indent="-457200" algn="r" rtl="1">
              <a:buFont typeface="Arial" pitchFamily="34" charset="0"/>
              <a:buChar char="•"/>
            </a:pPr>
            <a:endParaRPr lang="ar-SA" dirty="0" smtClean="0">
              <a:solidFill>
                <a:schemeClr val="bg2"/>
              </a:solidFill>
              <a:sym typeface="AGA Arabesque" pitchFamily="2" charset="2"/>
            </a:endParaRPr>
          </a:p>
          <a:p>
            <a:pPr marL="457200" indent="-457200" algn="r" rtl="1">
              <a:buFont typeface="Arial" pitchFamily="34" charset="0"/>
              <a:buChar char="•"/>
            </a:pPr>
            <a:r>
              <a:rPr lang="ar-SA" dirty="0" smtClean="0">
                <a:solidFill>
                  <a:schemeClr val="bg2"/>
                </a:solidFill>
                <a:sym typeface="AGA Arabesque" pitchFamily="2" charset="2"/>
              </a:rPr>
              <a:t>قال الشيخ </a:t>
            </a:r>
            <a:r>
              <a:rPr lang="ar-SA" dirty="0" err="1" smtClean="0">
                <a:solidFill>
                  <a:schemeClr val="bg2"/>
                </a:solidFill>
                <a:sym typeface="AGA Arabesque" pitchFamily="2" charset="2"/>
              </a:rPr>
              <a:t>عبدالله</a:t>
            </a:r>
            <a:r>
              <a:rPr lang="ar-SA" dirty="0" smtClean="0">
                <a:solidFill>
                  <a:schemeClr val="bg2"/>
                </a:solidFill>
                <a:sym typeface="AGA Arabesque" pitchFamily="2" charset="2"/>
              </a:rPr>
              <a:t> </a:t>
            </a:r>
            <a:r>
              <a:rPr lang="ar-SA" dirty="0" smtClean="0">
                <a:solidFill>
                  <a:srgbClr val="FF9900"/>
                </a:solidFill>
                <a:sym typeface="AGA Arabesque" pitchFamily="2" charset="2"/>
              </a:rPr>
              <a:t>بن </a:t>
            </a:r>
            <a:r>
              <a:rPr lang="ar-SA" dirty="0" err="1" smtClean="0">
                <a:solidFill>
                  <a:srgbClr val="FF9900"/>
                </a:solidFill>
                <a:sym typeface="AGA Arabesque" pitchFamily="2" charset="2"/>
              </a:rPr>
              <a:t>جبرين</a:t>
            </a:r>
            <a:r>
              <a:rPr lang="ar-SA" dirty="0" smtClean="0">
                <a:solidFill>
                  <a:srgbClr val="FF9900"/>
                </a:solidFill>
                <a:sym typeface="AGA Arabesque" pitchFamily="2" charset="2"/>
              </a:rPr>
              <a:t> </a:t>
            </a:r>
            <a:r>
              <a:rPr lang="ar-SA" dirty="0" smtClean="0">
                <a:solidFill>
                  <a:schemeClr val="bg2"/>
                </a:solidFill>
                <a:sym typeface="AGA Arabesque" pitchFamily="2" charset="2"/>
              </a:rPr>
              <a:t>رحمه الله في تفسير هذه الآية:  ”فالواجب </a:t>
            </a:r>
            <a:r>
              <a:rPr lang="ar-SA" dirty="0">
                <a:solidFill>
                  <a:schemeClr val="bg2"/>
                </a:solidFill>
                <a:sym typeface="AGA Arabesque" pitchFamily="2" charset="2"/>
              </a:rPr>
              <a:t>أن </a:t>
            </a:r>
            <a:r>
              <a:rPr lang="ar-SA" dirty="0" smtClean="0">
                <a:solidFill>
                  <a:schemeClr val="bg2"/>
                </a:solidFill>
                <a:sym typeface="AGA Arabesque" pitchFamily="2" charset="2"/>
              </a:rPr>
              <a:t>يُفضحوا </a:t>
            </a:r>
            <a:r>
              <a:rPr lang="ar-SA" dirty="0">
                <a:solidFill>
                  <a:schemeClr val="bg2"/>
                </a:solidFill>
                <a:sym typeface="AGA Arabesque" pitchFamily="2" charset="2"/>
              </a:rPr>
              <a:t>حتى يكون ذلك من عذاب الدنيا</a:t>
            </a:r>
            <a:r>
              <a:rPr lang="ar-SA" dirty="0">
                <a:solidFill>
                  <a:schemeClr val="bg2"/>
                </a:solidFill>
                <a:sym typeface="AGA Arabesque" pitchFamily="2" charset="2"/>
              </a:rPr>
              <a:t>، والله تعالى قد يعذبهم حيث وعدهم، فوعدهم بالعذاب في الدنيا وبالعذاب في الآخرة.....“</a:t>
            </a:r>
          </a:p>
          <a:p>
            <a:pPr marL="457200" indent="-457200" algn="r" rtl="1">
              <a:buFont typeface="Arial" pitchFamily="34" charset="0"/>
              <a:buChar char="•"/>
            </a:pPr>
            <a:r>
              <a:rPr lang="ar-SA" dirty="0">
                <a:solidFill>
                  <a:schemeClr val="bg2"/>
                </a:solidFill>
                <a:sym typeface="AGA Arabesque" pitchFamily="2" charset="2"/>
              </a:rPr>
              <a:t>وقال شيخ الإسلام </a:t>
            </a:r>
            <a:r>
              <a:rPr lang="ar-SA" dirty="0">
                <a:solidFill>
                  <a:srgbClr val="FF9900"/>
                </a:solidFill>
                <a:sym typeface="AGA Arabesque" pitchFamily="2" charset="2"/>
              </a:rPr>
              <a:t>ابن تيمية </a:t>
            </a:r>
            <a:r>
              <a:rPr lang="ar-SA" dirty="0">
                <a:solidFill>
                  <a:schemeClr val="bg2"/>
                </a:solidFill>
                <a:sym typeface="AGA Arabesque" pitchFamily="2" charset="2"/>
              </a:rPr>
              <a:t>: </a:t>
            </a:r>
            <a:r>
              <a:rPr lang="ar-SA" dirty="0" smtClean="0">
                <a:solidFill>
                  <a:schemeClr val="bg2"/>
                </a:solidFill>
                <a:sym typeface="AGA Arabesque" pitchFamily="2" charset="2"/>
              </a:rPr>
              <a:t>”إن </a:t>
            </a:r>
            <a:r>
              <a:rPr lang="ar-SA" dirty="0">
                <a:solidFill>
                  <a:schemeClr val="bg2"/>
                </a:solidFill>
                <a:sym typeface="AGA Arabesque" pitchFamily="2" charset="2"/>
              </a:rPr>
              <a:t>الله توعد بالعذاب على مجرد محبة أن تشيع الفاحشة بالعذاب الأليم في الدنيا والآخرة وهذه المحبة لا يقترن بها قول ولا فعل فكيف إذا اقترن بها قول أو فعل؟ </a:t>
            </a:r>
            <a:r>
              <a:rPr lang="ar-SA" dirty="0" smtClean="0">
                <a:solidFill>
                  <a:schemeClr val="bg2"/>
                </a:solidFill>
                <a:sym typeface="AGA Arabesque" pitchFamily="2" charset="2"/>
              </a:rPr>
              <a:t>”</a:t>
            </a:r>
            <a:endParaRPr lang="ar-SA" dirty="0">
              <a:solidFill>
                <a:schemeClr val="bg2"/>
              </a:solidFill>
              <a:sym typeface="AGA Arabesque" pitchFamily="2" charset="2"/>
            </a:endParaRPr>
          </a:p>
          <a:p>
            <a:pPr marL="457200" indent="-457200" algn="r" rtl="1">
              <a:buFont typeface="Arial" pitchFamily="34" charset="0"/>
              <a:buChar char="•"/>
            </a:pPr>
            <a:r>
              <a:rPr lang="ar-SA" dirty="0">
                <a:solidFill>
                  <a:schemeClr val="bg2"/>
                </a:solidFill>
                <a:sym typeface="AGA Arabesque" pitchFamily="2" charset="2"/>
              </a:rPr>
              <a:t>قال الشيخ محمد </a:t>
            </a:r>
            <a:r>
              <a:rPr lang="ar-SA" dirty="0">
                <a:solidFill>
                  <a:srgbClr val="FF9900"/>
                </a:solidFill>
                <a:sym typeface="AGA Arabesque" pitchFamily="2" charset="2"/>
              </a:rPr>
              <a:t>بن </a:t>
            </a:r>
            <a:r>
              <a:rPr lang="ar-SA" dirty="0" err="1">
                <a:solidFill>
                  <a:srgbClr val="FF9900"/>
                </a:solidFill>
                <a:sym typeface="AGA Arabesque" pitchFamily="2" charset="2"/>
              </a:rPr>
              <a:t>عثيمين</a:t>
            </a:r>
            <a:r>
              <a:rPr lang="ar-SA" dirty="0">
                <a:solidFill>
                  <a:srgbClr val="FF9900"/>
                </a:solidFill>
                <a:sym typeface="AGA Arabesque" pitchFamily="2" charset="2"/>
              </a:rPr>
              <a:t> </a:t>
            </a:r>
            <a:r>
              <a:rPr lang="ar-SA" dirty="0">
                <a:solidFill>
                  <a:schemeClr val="bg2"/>
                </a:solidFill>
                <a:sym typeface="AGA Arabesque" pitchFamily="2" charset="2"/>
              </a:rPr>
              <a:t>رحمه الله: </a:t>
            </a:r>
            <a:r>
              <a:rPr lang="ar-SA" dirty="0" smtClean="0">
                <a:solidFill>
                  <a:schemeClr val="bg2"/>
                </a:solidFill>
                <a:sym typeface="AGA Arabesque" pitchFamily="2" charset="2"/>
              </a:rPr>
              <a:t>”محبة </a:t>
            </a:r>
            <a:r>
              <a:rPr lang="ar-SA" dirty="0">
                <a:solidFill>
                  <a:schemeClr val="bg2"/>
                </a:solidFill>
                <a:sym typeface="AGA Arabesque" pitchFamily="2" charset="2"/>
              </a:rPr>
              <a:t>شيوع الفاحشة في المجتمع المسلم، ومن ذلك من يبثون الأفلام الخليعة، والصحف الخبيثة الداعرة، فإن هؤلاء لاشك أنهم يحبون أن تشيع الفاحشة في المجتمع المسلم، ويريدون أن يفتتن المسلم في دينه بسبب ما يشاع من هذه المجلات الخليعة الفاسدة والأفلام الخليعة الفاسدة أو ما أشبه ذلك</a:t>
            </a:r>
            <a:r>
              <a:rPr lang="ar-SA" dirty="0" smtClean="0">
                <a:solidFill>
                  <a:schemeClr val="bg2"/>
                </a:solidFill>
                <a:sym typeface="AGA Arabesque" pitchFamily="2" charset="2"/>
              </a:rPr>
              <a:t>..“ </a:t>
            </a:r>
            <a:r>
              <a:rPr lang="ar-SA" b="1" dirty="0" smtClean="0"/>
              <a:t/>
            </a:r>
            <a:br>
              <a:rPr lang="ar-SA" b="1" dirty="0" smtClean="0"/>
            </a:br>
            <a:endParaRPr lang="en-US" dirty="0">
              <a:solidFill>
                <a:schemeClr val="bg2"/>
              </a:solidFill>
              <a:sym typeface="AGA Arabesque" pitchFamily="2" charset="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ar-SA" dirty="0" smtClean="0">
                <a:solidFill>
                  <a:schemeClr val="bg1"/>
                </a:solidFill>
              </a:rPr>
              <a:t>الحل الإسلامي: تكاملي</a:t>
            </a:r>
            <a:endParaRPr lang="en-US" dirty="0" smtClean="0">
              <a:solidFill>
                <a:schemeClr val="bg1"/>
              </a:solidFill>
            </a:endParaRPr>
          </a:p>
        </p:txBody>
      </p:sp>
      <p:sp>
        <p:nvSpPr>
          <p:cNvPr id="96259" name="TextBox 4"/>
          <p:cNvSpPr txBox="1">
            <a:spLocks noChangeArrowheads="1"/>
          </p:cNvSpPr>
          <p:nvPr/>
        </p:nvSpPr>
        <p:spPr bwMode="auto">
          <a:xfrm>
            <a:off x="381000" y="1143000"/>
            <a:ext cx="8382000" cy="3416320"/>
          </a:xfrm>
          <a:prstGeom prst="rect">
            <a:avLst/>
          </a:prstGeom>
          <a:noFill/>
          <a:ln w="9525">
            <a:noFill/>
            <a:miter lim="800000"/>
            <a:headEnd/>
            <a:tailEnd/>
          </a:ln>
        </p:spPr>
        <p:txBody>
          <a:bodyPr wrap="square">
            <a:spAutoFit/>
          </a:bodyPr>
          <a:lstStyle/>
          <a:p>
            <a:pPr marL="457200" indent="-457200" algn="r" rtl="1">
              <a:buFont typeface="+mj-lt"/>
              <a:buAutoNum type="arabicPeriod" startAt="4"/>
            </a:pPr>
            <a:r>
              <a:rPr lang="ar-SA" dirty="0" smtClean="0">
                <a:solidFill>
                  <a:schemeClr val="bg2"/>
                </a:solidFill>
                <a:sym typeface="AGA Arabesque" pitchFamily="2" charset="2"/>
              </a:rPr>
              <a:t>الحجب والوقاية:</a:t>
            </a:r>
            <a:endParaRPr lang="ar-SA" dirty="0">
              <a:solidFill>
                <a:schemeClr val="bg2"/>
              </a:solidFill>
              <a:sym typeface="AGA Arabesque" pitchFamily="2" charset="2"/>
            </a:endParaRPr>
          </a:p>
          <a:p>
            <a:pPr marL="117475" indent="-117475" algn="r" rtl="1">
              <a:defRPr/>
            </a:pPr>
            <a:r>
              <a:rPr lang="ar-SA" u="sng" dirty="0" smtClean="0">
                <a:solidFill>
                  <a:schemeClr val="bg2"/>
                </a:solidFill>
                <a:sym typeface="AGA Arabesque" pitchFamily="2" charset="2"/>
              </a:rPr>
              <a:t>الحجب الذاتي</a:t>
            </a:r>
            <a:r>
              <a:rPr lang="ar-SA" dirty="0" smtClean="0">
                <a:solidFill>
                  <a:schemeClr val="bg2"/>
                </a:solidFill>
                <a:sym typeface="AGA Arabesque" pitchFamily="2" charset="2"/>
              </a:rPr>
              <a:t>: </a:t>
            </a:r>
            <a:r>
              <a:rPr lang="en-US" dirty="0" smtClean="0">
                <a:solidFill>
                  <a:schemeClr val="bg2"/>
                </a:solidFill>
                <a:sym typeface="AGA Arabesque" pitchFamily="2" charset="2"/>
              </a:rPr>
              <a:t>﴿</a:t>
            </a:r>
            <a:r>
              <a:rPr lang="ar-SA" dirty="0" smtClean="0">
                <a:solidFill>
                  <a:schemeClr val="bg2"/>
                </a:solidFill>
              </a:rPr>
              <a:t> </a:t>
            </a:r>
            <a:r>
              <a:rPr lang="ar-SA" dirty="0">
                <a:solidFill>
                  <a:schemeClr val="bg2"/>
                </a:solidFill>
              </a:rPr>
              <a:t>قُلْ لِلْمُؤْمِنِينَ </a:t>
            </a:r>
            <a:r>
              <a:rPr lang="ar-SA" dirty="0">
                <a:solidFill>
                  <a:srgbClr val="FF9900"/>
                </a:solidFill>
              </a:rPr>
              <a:t>يَغُضُّوا مِنْ أَبْصَارِهِمْ </a:t>
            </a:r>
            <a:r>
              <a:rPr lang="ar-SA" dirty="0">
                <a:solidFill>
                  <a:schemeClr val="bg2"/>
                </a:solidFill>
              </a:rPr>
              <a:t>وَيَحْفَظُوا فُرُوجَهُمْ إن الله خبير بما </a:t>
            </a:r>
            <a:r>
              <a:rPr lang="ar-SA" dirty="0" smtClean="0">
                <a:solidFill>
                  <a:schemeClr val="bg2"/>
                </a:solidFill>
              </a:rPr>
              <a:t>يصنعون.وَقُلْ </a:t>
            </a:r>
            <a:r>
              <a:rPr lang="ar-SA" dirty="0">
                <a:solidFill>
                  <a:schemeClr val="bg2"/>
                </a:solidFill>
              </a:rPr>
              <a:t>لِلْمُؤْمِنَاتِ </a:t>
            </a:r>
            <a:r>
              <a:rPr lang="ar-SA" dirty="0">
                <a:solidFill>
                  <a:schemeClr val="hlink"/>
                </a:solidFill>
              </a:rPr>
              <a:t>يَغْضُضْنَ مِنْ أَبْصَارِهِنَّ</a:t>
            </a:r>
            <a:r>
              <a:rPr lang="ar-SA" dirty="0">
                <a:solidFill>
                  <a:schemeClr val="bg2"/>
                </a:solidFill>
              </a:rPr>
              <a:t> وَيَحْفَظْنَ فُرُوجَهُنَّ</a:t>
            </a:r>
            <a:r>
              <a:rPr lang="ar-SA" dirty="0">
                <a:solidFill>
                  <a:schemeClr val="bg2"/>
                </a:solidFill>
                <a:sym typeface="AGA Arabesque" pitchFamily="2" charset="2"/>
              </a:rPr>
              <a:t>﴾ </a:t>
            </a:r>
            <a:r>
              <a:rPr lang="ar-SA" dirty="0" smtClean="0">
                <a:solidFill>
                  <a:schemeClr val="bg2"/>
                </a:solidFill>
              </a:rPr>
              <a:t>النور:24</a:t>
            </a:r>
          </a:p>
          <a:p>
            <a:pPr marL="117475" indent="-117475" algn="r" rtl="1">
              <a:defRPr/>
            </a:pPr>
            <a:endParaRPr lang="ar-SA" dirty="0">
              <a:solidFill>
                <a:schemeClr val="bg2"/>
              </a:solidFill>
            </a:endParaRPr>
          </a:p>
          <a:p>
            <a:pPr marL="117475" indent="-117475" algn="r" rtl="1">
              <a:defRPr/>
            </a:pPr>
            <a:r>
              <a:rPr lang="ar-SA" u="sng" dirty="0" smtClean="0">
                <a:solidFill>
                  <a:schemeClr val="bg2"/>
                </a:solidFill>
              </a:rPr>
              <a:t>حجب من الله</a:t>
            </a:r>
            <a:r>
              <a:rPr lang="ar-SA" dirty="0" smtClean="0">
                <a:solidFill>
                  <a:schemeClr val="bg2"/>
                </a:solidFill>
              </a:rPr>
              <a:t>: </a:t>
            </a:r>
            <a:r>
              <a:rPr lang="en-US" dirty="0">
                <a:solidFill>
                  <a:schemeClr val="bg2"/>
                </a:solidFill>
                <a:sym typeface="AGA Arabesque" pitchFamily="2" charset="2"/>
              </a:rPr>
              <a:t>﴿</a:t>
            </a:r>
            <a:r>
              <a:rPr lang="ar-SA" dirty="0">
                <a:solidFill>
                  <a:schemeClr val="bg2"/>
                </a:solidFill>
                <a:sym typeface="AGA Arabesque" pitchFamily="2" charset="2"/>
              </a:rPr>
              <a:t>فَاسْتَجَابَ لَهُ رَبُّهُ </a:t>
            </a:r>
            <a:r>
              <a:rPr lang="ar-SA" dirty="0">
                <a:solidFill>
                  <a:srgbClr val="FF9900"/>
                </a:solidFill>
                <a:sym typeface="AGA Arabesque" pitchFamily="2" charset="2"/>
              </a:rPr>
              <a:t>فَصَرَفَ عَنْهُ كَيْدَهُنَّ </a:t>
            </a:r>
            <a:r>
              <a:rPr lang="ar-SA" dirty="0">
                <a:solidFill>
                  <a:schemeClr val="bg2"/>
                </a:solidFill>
                <a:sym typeface="AGA Arabesque" pitchFamily="2" charset="2"/>
              </a:rPr>
              <a:t>إِنَّهُ هُوَ السَّمِيعُ الْعَلِيمُ ﴾ يوسف:34</a:t>
            </a:r>
          </a:p>
          <a:p>
            <a:pPr algn="r" rtl="1">
              <a:defRPr/>
            </a:pPr>
            <a:endParaRPr lang="ar-SA" dirty="0">
              <a:solidFill>
                <a:schemeClr val="bg2"/>
              </a:solidFill>
              <a:sym typeface="AGA Arabesque" pitchFamily="2" charset="2"/>
            </a:endParaRPr>
          </a:p>
          <a:p>
            <a:pPr algn="r" rtl="1">
              <a:defRPr/>
            </a:pPr>
            <a:r>
              <a:rPr lang="ar-SA" u="sng" dirty="0" smtClean="0">
                <a:solidFill>
                  <a:schemeClr val="bg2"/>
                </a:solidFill>
                <a:sym typeface="AGA Arabesque" pitchFamily="2" charset="2"/>
              </a:rPr>
              <a:t>الطرف الثالث:</a:t>
            </a:r>
            <a:r>
              <a:rPr lang="ar-SA" dirty="0" smtClean="0">
                <a:solidFill>
                  <a:schemeClr val="bg2"/>
                </a:solidFill>
                <a:sym typeface="AGA Arabesque" pitchFamily="2" charset="2"/>
              </a:rPr>
              <a:t> عن </a:t>
            </a:r>
            <a:r>
              <a:rPr lang="ar-SA" dirty="0">
                <a:solidFill>
                  <a:schemeClr val="bg2"/>
                </a:solidFill>
                <a:sym typeface="AGA Arabesque" pitchFamily="2" charset="2"/>
              </a:rPr>
              <a:t>عبد الله بن مسعود رضي الله عنه </a:t>
            </a:r>
            <a:r>
              <a:rPr lang="ar-SA" dirty="0" smtClean="0">
                <a:solidFill>
                  <a:schemeClr val="bg2"/>
                </a:solidFill>
                <a:sym typeface="AGA Arabesque" pitchFamily="2" charset="2"/>
              </a:rPr>
              <a:t>قال:</a:t>
            </a:r>
            <a:r>
              <a:rPr lang="ar-SA" dirty="0" err="1" smtClean="0">
                <a:solidFill>
                  <a:schemeClr val="bg2"/>
                </a:solidFill>
                <a:sym typeface="AGA Arabesque" pitchFamily="2" charset="2"/>
              </a:rPr>
              <a:t>قال</a:t>
            </a:r>
            <a:r>
              <a:rPr lang="ar-SA" dirty="0" smtClean="0">
                <a:solidFill>
                  <a:schemeClr val="bg2"/>
                </a:solidFill>
                <a:sym typeface="AGA Arabesque" pitchFamily="2" charset="2"/>
              </a:rPr>
              <a:t> </a:t>
            </a:r>
            <a:r>
              <a:rPr lang="ar-SA" dirty="0">
                <a:solidFill>
                  <a:schemeClr val="bg2"/>
                </a:solidFill>
                <a:sym typeface="AGA Arabesque" pitchFamily="2" charset="2"/>
              </a:rPr>
              <a:t>النبي صلى الله عليه وسلم: (لا تباشر المرأة المرأة </a:t>
            </a:r>
            <a:r>
              <a:rPr lang="ar-SA" dirty="0">
                <a:solidFill>
                  <a:srgbClr val="FF9900"/>
                </a:solidFill>
                <a:sym typeface="AGA Arabesque" pitchFamily="2" charset="2"/>
              </a:rPr>
              <a:t>فتنعتها لزوجها كأنه ينظر إليها</a:t>
            </a:r>
            <a:r>
              <a:rPr lang="ar-SA" dirty="0">
                <a:solidFill>
                  <a:schemeClr val="bg2"/>
                </a:solidFill>
                <a:sym typeface="AGA Arabesque" pitchFamily="2" charset="2"/>
              </a:rPr>
              <a:t>). رواه البخاري</a:t>
            </a:r>
            <a:r>
              <a:rPr lang="ar-SA" dirty="0" smtClean="0">
                <a:solidFill>
                  <a:schemeClr val="bg2"/>
                </a:solidFill>
                <a:sym typeface="AGA Arabesque" pitchFamily="2" charset="2"/>
              </a:rPr>
              <a:t>.</a:t>
            </a:r>
            <a:endParaRPr lang="ar-SA" dirty="0">
              <a:solidFill>
                <a:schemeClr val="bg2"/>
              </a:solidFill>
              <a:sym typeface="AGA Arabesque" pitchFamily="2" charset="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ar-SA" dirty="0" smtClean="0">
                <a:solidFill>
                  <a:schemeClr val="bg1"/>
                </a:solidFill>
              </a:rPr>
              <a:t>الحل الإسلامي: تكاملي</a:t>
            </a:r>
            <a:endParaRPr lang="en-US" dirty="0" smtClean="0">
              <a:solidFill>
                <a:schemeClr val="bg1"/>
              </a:solidFill>
            </a:endParaRPr>
          </a:p>
        </p:txBody>
      </p:sp>
      <p:sp>
        <p:nvSpPr>
          <p:cNvPr id="96259" name="TextBox 4"/>
          <p:cNvSpPr txBox="1">
            <a:spLocks noChangeArrowheads="1"/>
          </p:cNvSpPr>
          <p:nvPr/>
        </p:nvSpPr>
        <p:spPr bwMode="auto">
          <a:xfrm>
            <a:off x="685800" y="1143000"/>
            <a:ext cx="8077200" cy="4524315"/>
          </a:xfrm>
          <a:prstGeom prst="rect">
            <a:avLst/>
          </a:prstGeom>
          <a:noFill/>
          <a:ln w="9525">
            <a:noFill/>
            <a:miter lim="800000"/>
            <a:headEnd/>
            <a:tailEnd/>
          </a:ln>
        </p:spPr>
        <p:txBody>
          <a:bodyPr>
            <a:spAutoFit/>
          </a:bodyPr>
          <a:lstStyle/>
          <a:p>
            <a:pPr marL="457200" indent="-457200" algn="r" rtl="1">
              <a:buFont typeface="+mj-lt"/>
              <a:buAutoNum type="arabicPeriod" startAt="5"/>
            </a:pPr>
            <a:r>
              <a:rPr lang="ar-SA" dirty="0" smtClean="0">
                <a:solidFill>
                  <a:schemeClr val="bg2"/>
                </a:solidFill>
                <a:sym typeface="AGA Arabesque" pitchFamily="2" charset="2"/>
              </a:rPr>
              <a:t>العلاج (النفسي، الطبي...):</a:t>
            </a:r>
            <a:endParaRPr lang="ar-SA" dirty="0">
              <a:solidFill>
                <a:schemeClr val="bg2"/>
              </a:solidFill>
              <a:sym typeface="AGA Arabesque" pitchFamily="2" charset="2"/>
            </a:endParaRPr>
          </a:p>
          <a:p>
            <a:pPr marL="457200" indent="-457200" algn="r" rtl="1">
              <a:buFont typeface="Arial" pitchFamily="34" charset="0"/>
              <a:buChar char="•"/>
            </a:pPr>
            <a:r>
              <a:rPr lang="ar-SA" dirty="0" smtClean="0">
                <a:solidFill>
                  <a:schemeClr val="bg1"/>
                </a:solidFill>
              </a:rPr>
              <a:t>في مسند الإمام أحمد: عن </a:t>
            </a:r>
            <a:r>
              <a:rPr lang="ar-SA" dirty="0">
                <a:solidFill>
                  <a:schemeClr val="bg1"/>
                </a:solidFill>
              </a:rPr>
              <a:t>أبي أمامه </a:t>
            </a:r>
            <a:r>
              <a:rPr lang="ar-SA" dirty="0" smtClean="0">
                <a:solidFill>
                  <a:schemeClr val="bg1"/>
                </a:solidFill>
              </a:rPr>
              <a:t>قال: </a:t>
            </a:r>
            <a:r>
              <a:rPr lang="ar-SA" dirty="0">
                <a:solidFill>
                  <a:schemeClr val="bg1"/>
                </a:solidFill>
              </a:rPr>
              <a:t>إن فتى شابا أتى النبي صلى الله عليه </a:t>
            </a:r>
            <a:r>
              <a:rPr lang="ar-SA" dirty="0" smtClean="0">
                <a:solidFill>
                  <a:schemeClr val="bg1"/>
                </a:solidFill>
              </a:rPr>
              <a:t>وسلم.. </a:t>
            </a:r>
            <a:r>
              <a:rPr lang="ar-SA" dirty="0">
                <a:solidFill>
                  <a:schemeClr val="bg1"/>
                </a:solidFill>
              </a:rPr>
              <a:t> </a:t>
            </a:r>
            <a:r>
              <a:rPr lang="ar-SA" dirty="0" smtClean="0">
                <a:solidFill>
                  <a:schemeClr val="bg1"/>
                </a:solidFill>
              </a:rPr>
              <a:t>فقال: </a:t>
            </a:r>
            <a:r>
              <a:rPr lang="ar-SA" dirty="0">
                <a:solidFill>
                  <a:schemeClr val="bg1"/>
                </a:solidFill>
              </a:rPr>
              <a:t>يا رسول </a:t>
            </a:r>
            <a:r>
              <a:rPr lang="ar-SA" dirty="0" smtClean="0">
                <a:solidFill>
                  <a:schemeClr val="bg1"/>
                </a:solidFill>
              </a:rPr>
              <a:t>الله! </a:t>
            </a:r>
            <a:r>
              <a:rPr lang="ar-SA" dirty="0">
                <a:solidFill>
                  <a:schemeClr val="bg1"/>
                </a:solidFill>
              </a:rPr>
              <a:t>ائذن لي </a:t>
            </a:r>
            <a:r>
              <a:rPr lang="ar-SA" dirty="0" err="1" smtClean="0">
                <a:solidFill>
                  <a:schemeClr val="bg1"/>
                </a:solidFill>
              </a:rPr>
              <a:t>بالزنا</a:t>
            </a:r>
            <a:r>
              <a:rPr lang="ar-SA" dirty="0" smtClean="0">
                <a:solidFill>
                  <a:schemeClr val="bg1"/>
                </a:solidFill>
              </a:rPr>
              <a:t>! </a:t>
            </a:r>
            <a:r>
              <a:rPr lang="ar-SA" dirty="0">
                <a:solidFill>
                  <a:schemeClr val="bg1"/>
                </a:solidFill>
              </a:rPr>
              <a:t> فأقبل القوم عليه </a:t>
            </a:r>
            <a:r>
              <a:rPr lang="ar-SA" dirty="0" smtClean="0">
                <a:solidFill>
                  <a:schemeClr val="bg1"/>
                </a:solidFill>
              </a:rPr>
              <a:t>فزجروه.. </a:t>
            </a:r>
            <a:r>
              <a:rPr lang="ar-SA" dirty="0">
                <a:solidFill>
                  <a:schemeClr val="bg1"/>
                </a:solidFill>
              </a:rPr>
              <a:t> وقالوا </a:t>
            </a:r>
            <a:r>
              <a:rPr lang="ar-SA" dirty="0" err="1">
                <a:solidFill>
                  <a:schemeClr val="bg1"/>
                </a:solidFill>
              </a:rPr>
              <a:t>مه</a:t>
            </a:r>
            <a:r>
              <a:rPr lang="ar-SA" dirty="0">
                <a:solidFill>
                  <a:schemeClr val="bg1"/>
                </a:solidFill>
              </a:rPr>
              <a:t> </a:t>
            </a:r>
            <a:r>
              <a:rPr lang="ar-SA" dirty="0" err="1" smtClean="0">
                <a:solidFill>
                  <a:schemeClr val="bg1"/>
                </a:solidFill>
              </a:rPr>
              <a:t>مه</a:t>
            </a:r>
            <a:r>
              <a:rPr lang="ar-SA" dirty="0" smtClean="0">
                <a:solidFill>
                  <a:schemeClr val="bg1"/>
                </a:solidFill>
              </a:rPr>
              <a:t>! فقال: أدن. </a:t>
            </a:r>
            <a:r>
              <a:rPr lang="ar-SA" dirty="0">
                <a:solidFill>
                  <a:schemeClr val="bg1"/>
                </a:solidFill>
              </a:rPr>
              <a:t>فدنا منه </a:t>
            </a:r>
            <a:r>
              <a:rPr lang="ar-SA" dirty="0" smtClean="0">
                <a:solidFill>
                  <a:schemeClr val="bg1"/>
                </a:solidFill>
              </a:rPr>
              <a:t>قريبا. قال: فجلس. </a:t>
            </a:r>
            <a:r>
              <a:rPr lang="ar-SA" dirty="0">
                <a:solidFill>
                  <a:schemeClr val="bg1"/>
                </a:solidFill>
              </a:rPr>
              <a:t>قال أتحبه </a:t>
            </a:r>
            <a:r>
              <a:rPr lang="ar-SA" dirty="0" smtClean="0">
                <a:solidFill>
                  <a:schemeClr val="bg1"/>
                </a:solidFill>
              </a:rPr>
              <a:t>لأمك؟ قال: </a:t>
            </a:r>
            <a:r>
              <a:rPr lang="ar-SA" dirty="0">
                <a:solidFill>
                  <a:schemeClr val="bg1"/>
                </a:solidFill>
              </a:rPr>
              <a:t>لا </a:t>
            </a:r>
            <a:r>
              <a:rPr lang="ar-SA" dirty="0" smtClean="0">
                <a:solidFill>
                  <a:schemeClr val="bg1"/>
                </a:solidFill>
              </a:rPr>
              <a:t>والله، </a:t>
            </a:r>
            <a:r>
              <a:rPr lang="ar-SA" dirty="0">
                <a:solidFill>
                  <a:schemeClr val="bg1"/>
                </a:solidFill>
              </a:rPr>
              <a:t>جعلني الله </a:t>
            </a:r>
            <a:r>
              <a:rPr lang="ar-SA" dirty="0" smtClean="0">
                <a:solidFill>
                  <a:schemeClr val="bg1"/>
                </a:solidFill>
              </a:rPr>
              <a:t>فداك. قال: </a:t>
            </a:r>
            <a:r>
              <a:rPr lang="ar-SA" dirty="0">
                <a:solidFill>
                  <a:schemeClr val="bg1"/>
                </a:solidFill>
              </a:rPr>
              <a:t>ولا الناس يحبونه </a:t>
            </a:r>
            <a:r>
              <a:rPr lang="ar-SA" dirty="0" smtClean="0">
                <a:solidFill>
                  <a:schemeClr val="bg1"/>
                </a:solidFill>
              </a:rPr>
              <a:t>لأمهاتهم. </a:t>
            </a:r>
            <a:r>
              <a:rPr lang="ar-SA" dirty="0">
                <a:solidFill>
                  <a:schemeClr val="bg1"/>
                </a:solidFill>
              </a:rPr>
              <a:t>قال </a:t>
            </a:r>
            <a:r>
              <a:rPr lang="ar-SA" dirty="0" err="1">
                <a:solidFill>
                  <a:schemeClr val="bg1"/>
                </a:solidFill>
              </a:rPr>
              <a:t>أفتحبه</a:t>
            </a:r>
            <a:r>
              <a:rPr lang="ar-SA" dirty="0">
                <a:solidFill>
                  <a:schemeClr val="bg1"/>
                </a:solidFill>
              </a:rPr>
              <a:t> </a:t>
            </a:r>
            <a:r>
              <a:rPr lang="ar-SA" dirty="0" smtClean="0">
                <a:solidFill>
                  <a:schemeClr val="bg1"/>
                </a:solidFill>
              </a:rPr>
              <a:t>لابنتك؟ قال: </a:t>
            </a:r>
            <a:r>
              <a:rPr lang="ar-SA" dirty="0">
                <a:solidFill>
                  <a:schemeClr val="bg1"/>
                </a:solidFill>
              </a:rPr>
              <a:t>لا والله يا رسول </a:t>
            </a:r>
            <a:r>
              <a:rPr lang="ar-SA" dirty="0" smtClean="0">
                <a:solidFill>
                  <a:schemeClr val="bg1"/>
                </a:solidFill>
              </a:rPr>
              <a:t>الله! </a:t>
            </a:r>
            <a:r>
              <a:rPr lang="ar-SA" dirty="0">
                <a:solidFill>
                  <a:schemeClr val="bg1"/>
                </a:solidFill>
              </a:rPr>
              <a:t>جعلني الله </a:t>
            </a:r>
            <a:r>
              <a:rPr lang="ar-SA" dirty="0" smtClean="0">
                <a:solidFill>
                  <a:schemeClr val="bg1"/>
                </a:solidFill>
              </a:rPr>
              <a:t>فداك. قال: </a:t>
            </a:r>
            <a:r>
              <a:rPr lang="ar-SA" dirty="0">
                <a:solidFill>
                  <a:schemeClr val="bg1"/>
                </a:solidFill>
              </a:rPr>
              <a:t>ولا الناس يحبونه </a:t>
            </a:r>
            <a:r>
              <a:rPr lang="ar-SA" dirty="0" smtClean="0">
                <a:solidFill>
                  <a:schemeClr val="bg1"/>
                </a:solidFill>
              </a:rPr>
              <a:t>لبناتهم. </a:t>
            </a:r>
            <a:r>
              <a:rPr lang="ar-SA" dirty="0">
                <a:solidFill>
                  <a:schemeClr val="bg1"/>
                </a:solidFill>
              </a:rPr>
              <a:t>قال أتحبه </a:t>
            </a:r>
            <a:r>
              <a:rPr lang="ar-SA" dirty="0" smtClean="0">
                <a:solidFill>
                  <a:schemeClr val="bg1"/>
                </a:solidFill>
              </a:rPr>
              <a:t>لأختك؟ قال: </a:t>
            </a:r>
            <a:r>
              <a:rPr lang="ar-SA" dirty="0">
                <a:solidFill>
                  <a:schemeClr val="bg1"/>
                </a:solidFill>
              </a:rPr>
              <a:t>لا </a:t>
            </a:r>
            <a:r>
              <a:rPr lang="ar-SA" dirty="0" smtClean="0">
                <a:solidFill>
                  <a:schemeClr val="bg1"/>
                </a:solidFill>
              </a:rPr>
              <a:t>والله، </a:t>
            </a:r>
            <a:r>
              <a:rPr lang="ar-SA" dirty="0">
                <a:solidFill>
                  <a:schemeClr val="bg1"/>
                </a:solidFill>
              </a:rPr>
              <a:t>جعلني الله </a:t>
            </a:r>
            <a:r>
              <a:rPr lang="ar-SA" dirty="0" smtClean="0">
                <a:solidFill>
                  <a:schemeClr val="bg1"/>
                </a:solidFill>
              </a:rPr>
              <a:t>فداك. قال: </a:t>
            </a:r>
            <a:r>
              <a:rPr lang="ar-SA" dirty="0">
                <a:solidFill>
                  <a:schemeClr val="bg1"/>
                </a:solidFill>
              </a:rPr>
              <a:t>ولا الناس يحبونه </a:t>
            </a:r>
            <a:r>
              <a:rPr lang="ar-SA" dirty="0" smtClean="0">
                <a:solidFill>
                  <a:schemeClr val="bg1"/>
                </a:solidFill>
              </a:rPr>
              <a:t>لأخواتهم. </a:t>
            </a:r>
            <a:r>
              <a:rPr lang="ar-SA" dirty="0">
                <a:solidFill>
                  <a:schemeClr val="bg1"/>
                </a:solidFill>
              </a:rPr>
              <a:t>قال أتحبه </a:t>
            </a:r>
            <a:r>
              <a:rPr lang="ar-SA" dirty="0" smtClean="0">
                <a:solidFill>
                  <a:schemeClr val="bg1"/>
                </a:solidFill>
              </a:rPr>
              <a:t>لعمتك؟ قال: </a:t>
            </a:r>
            <a:r>
              <a:rPr lang="ar-SA" dirty="0">
                <a:solidFill>
                  <a:schemeClr val="bg1"/>
                </a:solidFill>
              </a:rPr>
              <a:t>لا </a:t>
            </a:r>
            <a:r>
              <a:rPr lang="ar-SA" dirty="0" smtClean="0">
                <a:solidFill>
                  <a:schemeClr val="bg1"/>
                </a:solidFill>
              </a:rPr>
              <a:t>والله، </a:t>
            </a:r>
            <a:r>
              <a:rPr lang="ar-SA" dirty="0">
                <a:solidFill>
                  <a:schemeClr val="bg1"/>
                </a:solidFill>
              </a:rPr>
              <a:t>جعلني الله </a:t>
            </a:r>
            <a:r>
              <a:rPr lang="ar-SA" dirty="0" smtClean="0">
                <a:solidFill>
                  <a:schemeClr val="bg1"/>
                </a:solidFill>
              </a:rPr>
              <a:t>فداك. قال: </a:t>
            </a:r>
            <a:r>
              <a:rPr lang="ar-SA" dirty="0">
                <a:solidFill>
                  <a:schemeClr val="bg1"/>
                </a:solidFill>
              </a:rPr>
              <a:t>ولا الناس يحبونه </a:t>
            </a:r>
            <a:r>
              <a:rPr lang="ar-SA" dirty="0" smtClean="0">
                <a:solidFill>
                  <a:schemeClr val="bg1"/>
                </a:solidFill>
              </a:rPr>
              <a:t>لعماتهم. </a:t>
            </a:r>
            <a:r>
              <a:rPr lang="ar-SA" dirty="0">
                <a:solidFill>
                  <a:schemeClr val="bg1"/>
                </a:solidFill>
              </a:rPr>
              <a:t>قال أتحبه </a:t>
            </a:r>
            <a:r>
              <a:rPr lang="ar-SA" dirty="0" smtClean="0">
                <a:solidFill>
                  <a:schemeClr val="bg1"/>
                </a:solidFill>
              </a:rPr>
              <a:t>لخالتك؟ قال: </a:t>
            </a:r>
            <a:r>
              <a:rPr lang="ar-SA" dirty="0">
                <a:solidFill>
                  <a:schemeClr val="bg1"/>
                </a:solidFill>
              </a:rPr>
              <a:t>لا </a:t>
            </a:r>
            <a:r>
              <a:rPr lang="ar-SA" dirty="0" smtClean="0">
                <a:solidFill>
                  <a:schemeClr val="bg1"/>
                </a:solidFill>
              </a:rPr>
              <a:t>والله، </a:t>
            </a:r>
            <a:r>
              <a:rPr lang="ar-SA" dirty="0">
                <a:solidFill>
                  <a:schemeClr val="bg1"/>
                </a:solidFill>
              </a:rPr>
              <a:t>جعلني الله </a:t>
            </a:r>
            <a:r>
              <a:rPr lang="ar-SA" dirty="0" smtClean="0">
                <a:solidFill>
                  <a:schemeClr val="bg1"/>
                </a:solidFill>
              </a:rPr>
              <a:t>فداك. قال: </a:t>
            </a:r>
            <a:r>
              <a:rPr lang="ar-SA" dirty="0">
                <a:solidFill>
                  <a:schemeClr val="bg1"/>
                </a:solidFill>
              </a:rPr>
              <a:t>ولا الناس يحبونه </a:t>
            </a:r>
            <a:r>
              <a:rPr lang="ar-SA" dirty="0" smtClean="0">
                <a:solidFill>
                  <a:schemeClr val="bg1"/>
                </a:solidFill>
              </a:rPr>
              <a:t>لخالاتهم. قال: </a:t>
            </a:r>
            <a:r>
              <a:rPr lang="ar-SA" dirty="0">
                <a:solidFill>
                  <a:srgbClr val="FF9900"/>
                </a:solidFill>
              </a:rPr>
              <a:t>فوضع يده </a:t>
            </a:r>
            <a:r>
              <a:rPr lang="ar-SA" dirty="0" smtClean="0">
                <a:solidFill>
                  <a:srgbClr val="FF9900"/>
                </a:solidFill>
              </a:rPr>
              <a:t>عليه، وقال: اللهم! </a:t>
            </a:r>
            <a:r>
              <a:rPr lang="ar-SA" dirty="0">
                <a:solidFill>
                  <a:srgbClr val="FF9900"/>
                </a:solidFill>
              </a:rPr>
              <a:t>اغفر </a:t>
            </a:r>
            <a:r>
              <a:rPr lang="ar-SA" dirty="0" smtClean="0">
                <a:solidFill>
                  <a:srgbClr val="FF9900"/>
                </a:solidFill>
              </a:rPr>
              <a:t>ذنبه، </a:t>
            </a:r>
            <a:r>
              <a:rPr lang="ar-SA" dirty="0">
                <a:solidFill>
                  <a:srgbClr val="FF9900"/>
                </a:solidFill>
              </a:rPr>
              <a:t>وطهر </a:t>
            </a:r>
            <a:r>
              <a:rPr lang="ar-SA" dirty="0" smtClean="0">
                <a:solidFill>
                  <a:srgbClr val="FF9900"/>
                </a:solidFill>
              </a:rPr>
              <a:t>قلبه، </a:t>
            </a:r>
            <a:r>
              <a:rPr lang="ar-SA" dirty="0">
                <a:solidFill>
                  <a:srgbClr val="FF9900"/>
                </a:solidFill>
              </a:rPr>
              <a:t>وحصن </a:t>
            </a:r>
            <a:r>
              <a:rPr lang="ar-SA" dirty="0" smtClean="0">
                <a:solidFill>
                  <a:srgbClr val="FF9900"/>
                </a:solidFill>
              </a:rPr>
              <a:t>فرجه. </a:t>
            </a:r>
            <a:r>
              <a:rPr lang="ar-SA" dirty="0">
                <a:solidFill>
                  <a:srgbClr val="FF9900"/>
                </a:solidFill>
              </a:rPr>
              <a:t>فلم يكن </a:t>
            </a:r>
            <a:r>
              <a:rPr lang="ar-SA" dirty="0" smtClean="0">
                <a:solidFill>
                  <a:srgbClr val="FF9900"/>
                </a:solidFill>
              </a:rPr>
              <a:t>الفتى </a:t>
            </a:r>
            <a:r>
              <a:rPr lang="ar-SA" dirty="0" smtClean="0">
                <a:solidFill>
                  <a:srgbClr val="FF9900"/>
                </a:solidFill>
              </a:rPr>
              <a:t>بعد </a:t>
            </a:r>
            <a:r>
              <a:rPr lang="ar-SA" dirty="0">
                <a:solidFill>
                  <a:srgbClr val="FF9900"/>
                </a:solidFill>
              </a:rPr>
              <a:t>ذلك </a:t>
            </a:r>
            <a:r>
              <a:rPr lang="ar-SA" dirty="0" smtClean="0">
                <a:solidFill>
                  <a:srgbClr val="FF9900"/>
                </a:solidFill>
              </a:rPr>
              <a:t>يلتفت </a:t>
            </a:r>
            <a:r>
              <a:rPr lang="ar-SA" dirty="0">
                <a:solidFill>
                  <a:srgbClr val="FF9900"/>
                </a:solidFill>
              </a:rPr>
              <a:t>إلى </a:t>
            </a:r>
            <a:r>
              <a:rPr lang="ar-SA" dirty="0" smtClean="0">
                <a:solidFill>
                  <a:srgbClr val="FF9900"/>
                </a:solidFill>
              </a:rPr>
              <a:t>شيء</a:t>
            </a:r>
            <a:r>
              <a:rPr lang="ar-SA" dirty="0" smtClean="0">
                <a:solidFill>
                  <a:schemeClr val="bg1"/>
                </a:solidFill>
              </a:rPr>
              <a:t>. </a:t>
            </a:r>
            <a:r>
              <a:rPr lang="ar-SA" dirty="0">
                <a:solidFill>
                  <a:schemeClr val="bg1"/>
                </a:solidFill>
              </a:rPr>
              <a:t>صححه الألباني</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pPr>
              <a:defRPr/>
            </a:pPr>
            <a:r>
              <a:rPr lang="ar-SA"/>
              <a:t>د/ مشعل بن عبدالله الفدهي</a:t>
            </a:r>
          </a:p>
        </p:txBody>
      </p:sp>
      <p:sp>
        <p:nvSpPr>
          <p:cNvPr id="95236" name="Rectangle 2"/>
          <p:cNvSpPr>
            <a:spLocks noGrp="1" noChangeArrowheads="1"/>
          </p:cNvSpPr>
          <p:nvPr>
            <p:ph type="title"/>
          </p:nvPr>
        </p:nvSpPr>
        <p:spPr/>
        <p:txBody>
          <a:bodyPr/>
          <a:lstStyle/>
          <a:p>
            <a:pPr eaLnBrk="1" hangingPunct="1"/>
            <a:r>
              <a:rPr lang="ar-SA" smtClean="0">
                <a:solidFill>
                  <a:schemeClr val="bg2"/>
                </a:solidFill>
              </a:rPr>
              <a:t>الوازع لا يكفي.... حتى مع الأنبياء</a:t>
            </a:r>
            <a:endParaRPr lang="en-US" smtClean="0">
              <a:solidFill>
                <a:schemeClr val="bg2"/>
              </a:solidFill>
            </a:endParaRPr>
          </a:p>
        </p:txBody>
      </p:sp>
      <p:sp>
        <p:nvSpPr>
          <p:cNvPr id="95237" name="Rectangle 3"/>
          <p:cNvSpPr>
            <a:spLocks noGrp="1" noChangeArrowheads="1"/>
          </p:cNvSpPr>
          <p:nvPr>
            <p:ph type="body" sz="half" idx="1"/>
          </p:nvPr>
        </p:nvSpPr>
        <p:spPr>
          <a:xfrm>
            <a:off x="1042988" y="1304925"/>
            <a:ext cx="7627937" cy="4895850"/>
          </a:xfrm>
        </p:spPr>
        <p:txBody>
          <a:bodyPr/>
          <a:lstStyle/>
          <a:p>
            <a:pPr marL="282575" indent="-282575" eaLnBrk="1" hangingPunct="1">
              <a:buFontTx/>
              <a:buNone/>
            </a:pPr>
            <a:r>
              <a:rPr lang="ar-SA" u="sng" dirty="0" smtClean="0">
                <a:solidFill>
                  <a:schemeClr val="bg2"/>
                </a:solidFill>
                <a:latin typeface="Times New Roman" pitchFamily="18" charset="0"/>
              </a:rPr>
              <a:t>قصة نبي الله يوسف عليه السلام:</a:t>
            </a:r>
          </a:p>
          <a:p>
            <a:pPr marL="282575" indent="-282575" algn="ctr" eaLnBrk="1" hangingPunct="1">
              <a:buFontTx/>
              <a:buNone/>
            </a:pPr>
            <a:endParaRPr lang="ar-SA" u="sng" dirty="0" smtClean="0">
              <a:solidFill>
                <a:schemeClr val="bg2"/>
              </a:solidFill>
              <a:latin typeface="Times New Roman" pitchFamily="18" charset="0"/>
            </a:endParaRPr>
          </a:p>
          <a:p>
            <a:pPr marL="282575" indent="-282575" algn="ctr" eaLnBrk="1" hangingPunct="1">
              <a:buFontTx/>
              <a:buNone/>
            </a:pPr>
            <a:r>
              <a:rPr lang="en-US" dirty="0" smtClean="0">
                <a:solidFill>
                  <a:schemeClr val="bg2"/>
                </a:solidFill>
                <a:sym typeface="AGA Arabesque" pitchFamily="2" charset="2"/>
              </a:rPr>
              <a:t>﴿</a:t>
            </a:r>
            <a:r>
              <a:rPr lang="ar-SA" dirty="0" smtClean="0">
                <a:solidFill>
                  <a:schemeClr val="bg2"/>
                </a:solidFill>
                <a:sym typeface="AGA Arabesque" pitchFamily="2" charset="2"/>
              </a:rPr>
              <a:t>وَلَقَدْ هَمَّتْ </a:t>
            </a:r>
            <a:r>
              <a:rPr lang="ar-SA" dirty="0" err="1" smtClean="0">
                <a:solidFill>
                  <a:schemeClr val="bg2"/>
                </a:solidFill>
                <a:sym typeface="AGA Arabesque" pitchFamily="2" charset="2"/>
              </a:rPr>
              <a:t>بِهِ</a:t>
            </a:r>
            <a:r>
              <a:rPr lang="ar-SA" dirty="0" smtClean="0">
                <a:solidFill>
                  <a:schemeClr val="bg2"/>
                </a:solidFill>
                <a:sym typeface="AGA Arabesque" pitchFamily="2" charset="2"/>
              </a:rPr>
              <a:t> </a:t>
            </a:r>
            <a:r>
              <a:rPr lang="ar-SA" dirty="0" smtClean="0">
                <a:solidFill>
                  <a:schemeClr val="hlink"/>
                </a:solidFill>
                <a:sym typeface="AGA Arabesque" pitchFamily="2" charset="2"/>
              </a:rPr>
              <a:t>وَهَمَّ </a:t>
            </a:r>
            <a:r>
              <a:rPr lang="ar-SA" dirty="0" err="1" smtClean="0">
                <a:solidFill>
                  <a:schemeClr val="hlink"/>
                </a:solidFill>
                <a:sym typeface="AGA Arabesque" pitchFamily="2" charset="2"/>
              </a:rPr>
              <a:t>بِهَا</a:t>
            </a:r>
            <a:r>
              <a:rPr lang="ar-SA" dirty="0" smtClean="0">
                <a:solidFill>
                  <a:schemeClr val="hlink"/>
                </a:solidFill>
                <a:sym typeface="AGA Arabesque" pitchFamily="2" charset="2"/>
              </a:rPr>
              <a:t> </a:t>
            </a:r>
            <a:r>
              <a:rPr lang="ar-SA" dirty="0" smtClean="0">
                <a:solidFill>
                  <a:schemeClr val="bg2"/>
                </a:solidFill>
                <a:sym typeface="AGA Arabesque" pitchFamily="2" charset="2"/>
              </a:rPr>
              <a:t>لَوْلا أَنْ رَأَى بُرْهَانَ رَبِّهِ كَذَلِكَ </a:t>
            </a:r>
            <a:r>
              <a:rPr lang="ar-SA" dirty="0" smtClean="0">
                <a:solidFill>
                  <a:schemeClr val="hlink"/>
                </a:solidFill>
                <a:sym typeface="AGA Arabesque" pitchFamily="2" charset="2"/>
              </a:rPr>
              <a:t>لِنَصْرِفَ عَنْهُ</a:t>
            </a:r>
            <a:r>
              <a:rPr lang="ar-SA" dirty="0" smtClean="0">
                <a:solidFill>
                  <a:schemeClr val="bg2"/>
                </a:solidFill>
                <a:sym typeface="AGA Arabesque" pitchFamily="2" charset="2"/>
              </a:rPr>
              <a:t> السُّوءَ وَالْفَحْشَاءَ إِنَّهُ مِنْ عِبَادِنَا الْمُخْلَصِينَ﴾ يوسف:24</a:t>
            </a:r>
          </a:p>
          <a:p>
            <a:pPr marL="282575" indent="-282575" algn="ctr" eaLnBrk="1" hangingPunct="1">
              <a:buFontTx/>
              <a:buNone/>
            </a:pPr>
            <a:endParaRPr lang="ar-SA" dirty="0" smtClean="0">
              <a:solidFill>
                <a:schemeClr val="bg2"/>
              </a:solidFill>
            </a:endParaRPr>
          </a:p>
          <a:p>
            <a:pPr marL="282575" indent="-282575" algn="ctr" eaLnBrk="1" hangingPunct="1">
              <a:buFontTx/>
              <a:buNone/>
            </a:pPr>
            <a:r>
              <a:rPr lang="en-US" dirty="0" smtClean="0">
                <a:solidFill>
                  <a:schemeClr val="bg2"/>
                </a:solidFill>
                <a:sym typeface="AGA Arabesque" pitchFamily="2" charset="2"/>
              </a:rPr>
              <a:t>﴿</a:t>
            </a:r>
            <a:r>
              <a:rPr lang="ar-SA" dirty="0" smtClean="0">
                <a:solidFill>
                  <a:schemeClr val="bg2"/>
                </a:solidFill>
                <a:sym typeface="AGA Arabesque" pitchFamily="2" charset="2"/>
              </a:rPr>
              <a:t> </a:t>
            </a:r>
            <a:r>
              <a:rPr lang="ar-SA" dirty="0" smtClean="0">
                <a:solidFill>
                  <a:schemeClr val="bg2"/>
                </a:solidFill>
              </a:rPr>
              <a:t>قَالَ رَبِّ السِّجْنُ أَحَبُّ إِلَيَّ مِمَّا يَدْعُونَنِي إِلَيْهِ </a:t>
            </a:r>
            <a:r>
              <a:rPr lang="ar-SA" dirty="0" smtClean="0">
                <a:solidFill>
                  <a:schemeClr val="hlink"/>
                </a:solidFill>
              </a:rPr>
              <a:t>وَإِلاَّ تَصْرِفْ</a:t>
            </a:r>
            <a:r>
              <a:rPr lang="ar-SA" dirty="0" smtClean="0">
                <a:solidFill>
                  <a:schemeClr val="bg2"/>
                </a:solidFill>
              </a:rPr>
              <a:t> عَنِّي كَيْدَهُنَّ </a:t>
            </a:r>
            <a:r>
              <a:rPr lang="ar-SA" dirty="0" smtClean="0">
                <a:solidFill>
                  <a:schemeClr val="hlink"/>
                </a:solidFill>
                <a:sym typeface="AGA Arabesque" pitchFamily="2" charset="2"/>
              </a:rPr>
              <a:t>أَصْبُ إِلَيْهِنَّ </a:t>
            </a:r>
            <a:r>
              <a:rPr lang="ar-SA" dirty="0" smtClean="0">
                <a:solidFill>
                  <a:schemeClr val="bg2"/>
                </a:solidFill>
              </a:rPr>
              <a:t>وَأَكُنْ مِنَ الْجَاهِلِينَ </a:t>
            </a:r>
            <a:r>
              <a:rPr lang="ar-SA" dirty="0" smtClean="0">
                <a:solidFill>
                  <a:schemeClr val="bg2"/>
                </a:solidFill>
                <a:sym typeface="AGA Arabesque" pitchFamily="2" charset="2"/>
              </a:rPr>
              <a:t>﴾ </a:t>
            </a:r>
            <a:r>
              <a:rPr lang="ar-SA" dirty="0" smtClean="0">
                <a:solidFill>
                  <a:schemeClr val="bg2"/>
                </a:solidFill>
              </a:rPr>
              <a:t>يوسف:33</a:t>
            </a:r>
          </a:p>
          <a:p>
            <a:pPr marL="282575" indent="-282575" algn="ctr" eaLnBrk="1" hangingPunct="1">
              <a:buFontTx/>
              <a:buNone/>
            </a:pPr>
            <a:endParaRPr lang="ar-SA" dirty="0" smtClean="0">
              <a:solidFill>
                <a:schemeClr val="bg2"/>
              </a:solidFill>
            </a:endParaRPr>
          </a:p>
          <a:p>
            <a:pPr marL="282575" indent="-282575" algn="ctr" eaLnBrk="1" hangingPunct="1">
              <a:buFontTx/>
              <a:buNone/>
            </a:pPr>
            <a:r>
              <a:rPr lang="en-US" dirty="0" smtClean="0">
                <a:solidFill>
                  <a:schemeClr val="bg2"/>
                </a:solidFill>
                <a:sym typeface="AGA Arabesque" pitchFamily="2" charset="2"/>
              </a:rPr>
              <a:t>﴿</a:t>
            </a:r>
            <a:r>
              <a:rPr lang="ar-SA" dirty="0" smtClean="0">
                <a:solidFill>
                  <a:schemeClr val="bg2"/>
                </a:solidFill>
                <a:sym typeface="AGA Arabesque" pitchFamily="2" charset="2"/>
              </a:rPr>
              <a:t>فَاسْتَجَابَ لَهُ رَبُّهُ </a:t>
            </a:r>
            <a:r>
              <a:rPr lang="ar-SA" dirty="0" smtClean="0">
                <a:solidFill>
                  <a:schemeClr val="hlink"/>
                </a:solidFill>
                <a:sym typeface="AGA Arabesque" pitchFamily="2" charset="2"/>
              </a:rPr>
              <a:t>فَصَرَفَ عَنْهُ</a:t>
            </a:r>
            <a:r>
              <a:rPr lang="ar-SA" dirty="0" smtClean="0">
                <a:solidFill>
                  <a:schemeClr val="bg2"/>
                </a:solidFill>
                <a:sym typeface="AGA Arabesque" pitchFamily="2" charset="2"/>
              </a:rPr>
              <a:t> كَيْدَهُنَّ إِنَّهُ هُوَ السَّمِيعُ الْعَلِيمُ ﴾ يوسف:34</a:t>
            </a:r>
          </a:p>
          <a:p>
            <a:pPr marL="282575" indent="-282575" algn="ctr" eaLnBrk="1" hangingPunct="1">
              <a:buFontTx/>
              <a:buNone/>
            </a:pPr>
            <a:endParaRPr lang="ar-SA" dirty="0" smtClean="0">
              <a:solidFill>
                <a:schemeClr val="bg2"/>
              </a:solidFill>
            </a:endParaRPr>
          </a:p>
        </p:txBody>
      </p:sp>
    </p:spTree>
    <p:custDataLst>
      <p:tags r:id="rId1"/>
    </p:custData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ar-SA"/>
              <a:t>د/ مشعل بن عبدالله الفدهي</a:t>
            </a:r>
          </a:p>
        </p:txBody>
      </p:sp>
      <p:sp>
        <p:nvSpPr>
          <p:cNvPr id="97284" name="Rectangle 2"/>
          <p:cNvSpPr>
            <a:spLocks noGrp="1" noChangeArrowheads="1"/>
          </p:cNvSpPr>
          <p:nvPr>
            <p:ph type="title"/>
          </p:nvPr>
        </p:nvSpPr>
        <p:spPr>
          <a:xfrm>
            <a:off x="2133600" y="2819400"/>
            <a:ext cx="5638800" cy="914400"/>
          </a:xfrm>
        </p:spPr>
        <p:txBody>
          <a:bodyPr/>
          <a:lstStyle/>
          <a:p>
            <a:pPr algn="ctr" eaLnBrk="1" hangingPunct="1"/>
            <a:r>
              <a:rPr lang="ar-SA" sz="4400" dirty="0" smtClean="0">
                <a:solidFill>
                  <a:schemeClr val="bg2"/>
                </a:solidFill>
              </a:rPr>
              <a:t>إستراتيجية الحل</a:t>
            </a:r>
            <a:endParaRPr lang="en-US" sz="4400" dirty="0" smtClean="0">
              <a:solidFill>
                <a:schemeClr val="bg2"/>
              </a:solidFill>
            </a:endParaRPr>
          </a:p>
        </p:txBody>
      </p:sp>
    </p:spTree>
    <p:custDataLst>
      <p:tags r:id="rId1"/>
    </p:custData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txBox="1">
            <a:spLocks noGrp="1"/>
          </p:cNvSpPr>
          <p:nvPr/>
        </p:nvSpPr>
        <p:spPr bwMode="auto">
          <a:xfrm>
            <a:off x="3054350" y="6308725"/>
            <a:ext cx="3636963" cy="349250"/>
          </a:xfrm>
          <a:prstGeom prst="rect">
            <a:avLst/>
          </a:prstGeom>
          <a:noFill/>
          <a:ln>
            <a:miter lim="800000"/>
            <a:headEnd/>
            <a:tailEnd/>
          </a:ln>
        </p:spPr>
        <p:txBody>
          <a:bodyPr anchor="b"/>
          <a:lstStyle/>
          <a:p>
            <a:pPr rtl="1">
              <a:defRPr/>
            </a:pPr>
            <a:r>
              <a:rPr lang="ar-SA" sz="1200">
                <a:solidFill>
                  <a:schemeClr val="bg2"/>
                </a:solidFill>
                <a:latin typeface="+mn-lt"/>
                <a:ea typeface="Gulim" pitchFamily="34" charset="-127"/>
              </a:rPr>
              <a:t>د/ مشعل بن عبدالله الفدهي</a:t>
            </a:r>
          </a:p>
        </p:txBody>
      </p:sp>
      <p:sp>
        <p:nvSpPr>
          <p:cNvPr id="98308" name="Rectangle 2"/>
          <p:cNvSpPr>
            <a:spLocks noGrp="1" noChangeArrowheads="1"/>
          </p:cNvSpPr>
          <p:nvPr>
            <p:ph type="title" idx="4294967295"/>
          </p:nvPr>
        </p:nvSpPr>
        <p:spPr/>
        <p:txBody>
          <a:bodyPr/>
          <a:lstStyle/>
          <a:p>
            <a:pPr eaLnBrk="1" hangingPunct="1"/>
            <a:r>
              <a:rPr lang="ar-SA" smtClean="0">
                <a:solidFill>
                  <a:schemeClr val="bg2"/>
                </a:solidFill>
              </a:rPr>
              <a:t>المملكة والريادة:</a:t>
            </a:r>
          </a:p>
        </p:txBody>
      </p:sp>
      <p:sp>
        <p:nvSpPr>
          <p:cNvPr id="98309" name="Rectangle 3"/>
          <p:cNvSpPr>
            <a:spLocks noGrp="1" noChangeArrowheads="1"/>
          </p:cNvSpPr>
          <p:nvPr>
            <p:ph type="body" idx="4294967295"/>
          </p:nvPr>
        </p:nvSpPr>
        <p:spPr/>
        <p:txBody>
          <a:bodyPr/>
          <a:lstStyle/>
          <a:p>
            <a:pPr eaLnBrk="1" hangingPunct="1">
              <a:buClr>
                <a:schemeClr val="bg2"/>
              </a:buClr>
              <a:buFontTx/>
              <a:buChar char="o"/>
            </a:pPr>
            <a:r>
              <a:rPr lang="ar-SA" u="sng" smtClean="0">
                <a:solidFill>
                  <a:schemeClr val="hlink"/>
                </a:solidFill>
              </a:rPr>
              <a:t>المملكة العربية السعودية:</a:t>
            </a:r>
          </a:p>
          <a:p>
            <a:pPr lvl="1" eaLnBrk="1" hangingPunct="1">
              <a:buClr>
                <a:schemeClr val="bg2"/>
              </a:buClr>
            </a:pPr>
            <a:r>
              <a:rPr lang="ar-SA" smtClean="0">
                <a:solidFill>
                  <a:schemeClr val="bg2"/>
                </a:solidFill>
              </a:rPr>
              <a:t>مهبط الوحي.</a:t>
            </a:r>
          </a:p>
          <a:p>
            <a:pPr lvl="1" eaLnBrk="1" hangingPunct="1">
              <a:buClr>
                <a:schemeClr val="bg2"/>
              </a:buClr>
            </a:pPr>
            <a:r>
              <a:rPr lang="ar-SA" smtClean="0">
                <a:solidFill>
                  <a:schemeClr val="bg2"/>
                </a:solidFill>
              </a:rPr>
              <a:t>منبع الرسالة.</a:t>
            </a:r>
          </a:p>
          <a:p>
            <a:pPr lvl="1" eaLnBrk="1" hangingPunct="1">
              <a:buClr>
                <a:schemeClr val="bg2"/>
              </a:buClr>
            </a:pPr>
            <a:r>
              <a:rPr lang="ar-SA" smtClean="0">
                <a:solidFill>
                  <a:schemeClr val="bg2"/>
                </a:solidFill>
              </a:rPr>
              <a:t>مقر الحرمين الشريفين</a:t>
            </a:r>
          </a:p>
          <a:p>
            <a:pPr lvl="1" eaLnBrk="1" hangingPunct="1">
              <a:buClr>
                <a:schemeClr val="bg2"/>
              </a:buClr>
            </a:pPr>
            <a:r>
              <a:rPr lang="ar-SA" smtClean="0">
                <a:solidFill>
                  <a:schemeClr val="bg2"/>
                </a:solidFill>
              </a:rPr>
              <a:t>محط أنظار وآمال ربع سكان الكرة الأرضية (نحو 1.5 مليار مسلم حول المعمورة)</a:t>
            </a:r>
          </a:p>
          <a:p>
            <a:pPr lvl="1" eaLnBrk="1" hangingPunct="1">
              <a:buClr>
                <a:schemeClr val="bg2"/>
              </a:buClr>
            </a:pPr>
            <a:r>
              <a:rPr lang="ar-SA" smtClean="0">
                <a:solidFill>
                  <a:schemeClr val="bg2"/>
                </a:solidFill>
              </a:rPr>
              <a:t>كانت ولازالت لها القيادة والريادة في الأخلاق الفاضلة والمثل العليا</a:t>
            </a:r>
          </a:p>
          <a:p>
            <a:pPr lvl="1" eaLnBrk="1" hangingPunct="1">
              <a:buClr>
                <a:schemeClr val="bg2"/>
              </a:buClr>
            </a:pPr>
            <a:r>
              <a:rPr lang="ar-SA" smtClean="0">
                <a:solidFill>
                  <a:schemeClr val="bg2"/>
                </a:solidFill>
              </a:rPr>
              <a:t>الكل يتطلع إلى ما تفعله المملكة ليكون لها دليلا ونبراسا</a:t>
            </a:r>
          </a:p>
          <a:p>
            <a:pPr lvl="1" eaLnBrk="1" hangingPunct="1">
              <a:buClr>
                <a:schemeClr val="bg2"/>
              </a:buClr>
            </a:pPr>
            <a:endParaRPr lang="ar-SA" smtClean="0">
              <a:solidFill>
                <a:schemeClr val="bg2"/>
              </a:solidFill>
            </a:endParaRPr>
          </a:p>
        </p:txBody>
      </p:sp>
      <p:pic>
        <p:nvPicPr>
          <p:cNvPr id="98310" name="Picture 12" descr="saudiflag"/>
          <p:cNvPicPr>
            <a:picLocks noChangeAspect="1" noChangeArrowheads="1"/>
          </p:cNvPicPr>
          <p:nvPr/>
        </p:nvPicPr>
        <p:blipFill>
          <a:blip r:embed="rId3" cstate="print"/>
          <a:srcRect/>
          <a:stretch>
            <a:fillRect/>
          </a:stretch>
        </p:blipFill>
        <p:spPr bwMode="auto">
          <a:xfrm>
            <a:off x="1295400" y="849313"/>
            <a:ext cx="2590800" cy="1739900"/>
          </a:xfrm>
          <a:prstGeom prst="rect">
            <a:avLst/>
          </a:prstGeom>
          <a:noFill/>
          <a:ln w="9525">
            <a:solidFill>
              <a:schemeClr val="bg2"/>
            </a:solidFill>
            <a:miter lim="800000"/>
            <a:headEnd/>
            <a:tailEnd/>
          </a:ln>
        </p:spPr>
      </p:pic>
      <p:pic>
        <p:nvPicPr>
          <p:cNvPr id="98311" name="Picture 8" descr="Image:Worldreligion.png">
            <a:hlinkClick r:id="rId4"/>
          </p:cNvPr>
          <p:cNvPicPr>
            <a:picLocks noChangeAspect="1" noChangeArrowheads="1"/>
          </p:cNvPicPr>
          <p:nvPr/>
        </p:nvPicPr>
        <p:blipFill>
          <a:blip r:embed="rId5" cstate="print"/>
          <a:srcRect/>
          <a:stretch>
            <a:fillRect/>
          </a:stretch>
        </p:blipFill>
        <p:spPr bwMode="auto">
          <a:xfrm>
            <a:off x="2209800" y="4075113"/>
            <a:ext cx="4572000" cy="211455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txBox="1">
            <a:spLocks noGrp="1"/>
          </p:cNvSpPr>
          <p:nvPr/>
        </p:nvSpPr>
        <p:spPr bwMode="auto">
          <a:xfrm>
            <a:off x="3054350" y="6308725"/>
            <a:ext cx="3636963" cy="349250"/>
          </a:xfrm>
          <a:prstGeom prst="rect">
            <a:avLst/>
          </a:prstGeom>
          <a:noFill/>
          <a:ln>
            <a:miter lim="800000"/>
            <a:headEnd/>
            <a:tailEnd/>
          </a:ln>
        </p:spPr>
        <p:txBody>
          <a:bodyPr anchor="b"/>
          <a:lstStyle/>
          <a:p>
            <a:pPr rtl="1">
              <a:defRPr/>
            </a:pPr>
            <a:r>
              <a:rPr lang="ar-SA" sz="1200">
                <a:solidFill>
                  <a:schemeClr val="bg2"/>
                </a:solidFill>
                <a:latin typeface="+mn-lt"/>
                <a:ea typeface="Gulim" pitchFamily="34" charset="-127"/>
              </a:rPr>
              <a:t>د/ مشعل بن عبدالله الفدهي</a:t>
            </a:r>
          </a:p>
        </p:txBody>
      </p:sp>
      <p:sp>
        <p:nvSpPr>
          <p:cNvPr id="99332" name="Rectangle 2"/>
          <p:cNvSpPr>
            <a:spLocks noGrp="1" noChangeArrowheads="1"/>
          </p:cNvSpPr>
          <p:nvPr>
            <p:ph type="title" idx="4294967295"/>
          </p:nvPr>
        </p:nvSpPr>
        <p:spPr/>
        <p:txBody>
          <a:bodyPr/>
          <a:lstStyle/>
          <a:p>
            <a:pPr eaLnBrk="1" hangingPunct="1"/>
            <a:r>
              <a:rPr lang="ar-SA" dirty="0" smtClean="0">
                <a:solidFill>
                  <a:schemeClr val="bg2"/>
                </a:solidFill>
              </a:rPr>
              <a:t>مستويان:</a:t>
            </a:r>
            <a:endParaRPr lang="ar-SA" dirty="0" smtClean="0">
              <a:solidFill>
                <a:schemeClr val="bg2"/>
              </a:solidFill>
            </a:endParaRPr>
          </a:p>
        </p:txBody>
      </p:sp>
      <p:sp>
        <p:nvSpPr>
          <p:cNvPr id="99333" name="Rectangle 3"/>
          <p:cNvSpPr>
            <a:spLocks noGrp="1" noChangeArrowheads="1"/>
          </p:cNvSpPr>
          <p:nvPr>
            <p:ph type="body" idx="4294967295"/>
          </p:nvPr>
        </p:nvSpPr>
        <p:spPr/>
        <p:txBody>
          <a:bodyPr/>
          <a:lstStyle/>
          <a:p>
            <a:pPr eaLnBrk="1" hangingPunct="1">
              <a:buClr>
                <a:schemeClr val="bg2"/>
              </a:buClr>
              <a:buFontTx/>
              <a:buChar char="o"/>
            </a:pPr>
            <a:r>
              <a:rPr lang="ar-SA" u="sng" dirty="0" smtClean="0">
                <a:solidFill>
                  <a:schemeClr val="hlink"/>
                </a:solidFill>
              </a:rPr>
              <a:t>خاص:</a:t>
            </a:r>
            <a:endParaRPr lang="ar-SA" u="sng" dirty="0" smtClean="0">
              <a:solidFill>
                <a:schemeClr val="hlink"/>
              </a:solidFill>
            </a:endParaRPr>
          </a:p>
          <a:p>
            <a:pPr lvl="1" eaLnBrk="1" hangingPunct="1">
              <a:buClr>
                <a:schemeClr val="bg2"/>
              </a:buClr>
            </a:pPr>
            <a:r>
              <a:rPr lang="ar-SA" dirty="0" smtClean="0">
                <a:solidFill>
                  <a:schemeClr val="bg2"/>
                </a:solidFill>
              </a:rPr>
              <a:t>المربين والمدرسين.</a:t>
            </a:r>
            <a:endParaRPr lang="ar-SA" dirty="0" smtClean="0">
              <a:solidFill>
                <a:schemeClr val="bg2"/>
              </a:solidFill>
            </a:endParaRPr>
          </a:p>
          <a:p>
            <a:pPr lvl="1" eaLnBrk="1" hangingPunct="1">
              <a:buClr>
                <a:schemeClr val="bg2"/>
              </a:buClr>
            </a:pPr>
            <a:r>
              <a:rPr lang="ar-SA" dirty="0" smtClean="0">
                <a:solidFill>
                  <a:schemeClr val="bg2"/>
                </a:solidFill>
              </a:rPr>
              <a:t>أولياء الأمور</a:t>
            </a:r>
          </a:p>
          <a:p>
            <a:pPr lvl="1" eaLnBrk="1" hangingPunct="1">
              <a:buClr>
                <a:schemeClr val="bg2"/>
              </a:buClr>
            </a:pPr>
            <a:r>
              <a:rPr lang="ar-SA" dirty="0" smtClean="0">
                <a:solidFill>
                  <a:schemeClr val="bg2"/>
                </a:solidFill>
              </a:rPr>
              <a:t>العلماء </a:t>
            </a:r>
            <a:r>
              <a:rPr lang="ar-SA" dirty="0" err="1" smtClean="0">
                <a:solidFill>
                  <a:schemeClr val="bg2"/>
                </a:solidFill>
              </a:rPr>
              <a:t>والمشائخ</a:t>
            </a:r>
            <a:r>
              <a:rPr lang="ar-SA" dirty="0" smtClean="0">
                <a:solidFill>
                  <a:schemeClr val="bg2"/>
                </a:solidFill>
              </a:rPr>
              <a:t> وأئمة المساجد</a:t>
            </a:r>
            <a:endParaRPr lang="ar-SA" dirty="0" smtClean="0">
              <a:solidFill>
                <a:schemeClr val="bg2"/>
              </a:solidFill>
            </a:endParaRPr>
          </a:p>
          <a:p>
            <a:pPr lvl="1" eaLnBrk="1" hangingPunct="1">
              <a:buClr>
                <a:schemeClr val="bg2"/>
              </a:buClr>
            </a:pPr>
            <a:endParaRPr lang="ar-SA" dirty="0" smtClean="0">
              <a:solidFill>
                <a:schemeClr val="bg2"/>
              </a:solidFill>
            </a:endParaRPr>
          </a:p>
          <a:p>
            <a:pPr lvl="1" eaLnBrk="1" hangingPunct="1">
              <a:buClr>
                <a:schemeClr val="bg2"/>
              </a:buClr>
            </a:pPr>
            <a:endParaRPr lang="ar-SA" dirty="0" smtClean="0">
              <a:solidFill>
                <a:schemeClr val="bg2"/>
              </a:solidFill>
            </a:endParaRPr>
          </a:p>
          <a:p>
            <a:pPr lvl="1" eaLnBrk="1" hangingPunct="1">
              <a:buClr>
                <a:schemeClr val="bg2"/>
              </a:buClr>
            </a:pPr>
            <a:endParaRPr lang="ar-SA" dirty="0" smtClean="0">
              <a:solidFill>
                <a:schemeClr val="bg2"/>
              </a:solidFill>
            </a:endParaRPr>
          </a:p>
          <a:p>
            <a:pPr eaLnBrk="1" hangingPunct="1">
              <a:buClr>
                <a:schemeClr val="bg2"/>
              </a:buClr>
              <a:buFontTx/>
              <a:buChar char="o"/>
            </a:pPr>
            <a:r>
              <a:rPr lang="ar-SA" u="sng" dirty="0" smtClean="0">
                <a:solidFill>
                  <a:schemeClr val="hlink"/>
                </a:solidFill>
              </a:rPr>
              <a:t>عام:</a:t>
            </a:r>
            <a:endParaRPr lang="ar-SA" u="sng" dirty="0" smtClean="0">
              <a:solidFill>
                <a:schemeClr val="hlink"/>
              </a:solidFill>
            </a:endParaRPr>
          </a:p>
          <a:p>
            <a:pPr lvl="1" eaLnBrk="1" hangingPunct="1">
              <a:buClr>
                <a:schemeClr val="bg2"/>
              </a:buClr>
            </a:pPr>
            <a:r>
              <a:rPr lang="ar-SA" dirty="0" smtClean="0">
                <a:solidFill>
                  <a:schemeClr val="bg2"/>
                </a:solidFill>
              </a:rPr>
              <a:t>الوزارات والمؤسسات الرسمية والإعلام الرسمي</a:t>
            </a:r>
            <a:endParaRPr lang="ar-SA" dirty="0" smtClean="0">
              <a:solidFill>
                <a:schemeClr val="bg2"/>
              </a:solidFill>
            </a:endParaRPr>
          </a:p>
          <a:p>
            <a:pPr lvl="1" eaLnBrk="1" hangingPunct="1">
              <a:buClr>
                <a:schemeClr val="bg2"/>
              </a:buClr>
            </a:pPr>
            <a:endParaRPr lang="ar-SA" dirty="0" smtClean="0">
              <a:solidFill>
                <a:schemeClr val="bg2"/>
              </a:solidFill>
            </a:endParaRPr>
          </a:p>
        </p:txBody>
      </p:sp>
    </p:spTree>
    <p:custDataLst>
      <p:tags r:id="rId1"/>
    </p:custData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Date Placeholder 6"/>
          <p:cNvSpPr txBox="1">
            <a:spLocks noGrp="1"/>
          </p:cNvSpPr>
          <p:nvPr/>
        </p:nvSpPr>
        <p:spPr bwMode="auto">
          <a:xfrm>
            <a:off x="1042988" y="6308725"/>
            <a:ext cx="1838325" cy="349250"/>
          </a:xfrm>
          <a:prstGeom prst="rect">
            <a:avLst/>
          </a:prstGeom>
          <a:noFill/>
          <a:ln>
            <a:miter lim="800000"/>
            <a:headEnd/>
            <a:tailEnd/>
          </a:ln>
        </p:spPr>
        <p:txBody>
          <a:bodyPr anchor="b"/>
          <a:lstStyle/>
          <a:p>
            <a:pPr algn="r" rtl="1">
              <a:defRPr/>
            </a:pPr>
            <a:r>
              <a:rPr lang="ar-SA" sz="1200" dirty="0" smtClean="0">
                <a:solidFill>
                  <a:schemeClr val="bg2"/>
                </a:solidFill>
                <a:latin typeface="+mn-lt"/>
                <a:ea typeface="Gulim" pitchFamily="34" charset="-127"/>
              </a:rPr>
              <a:t>8/صفر/1428هـ</a:t>
            </a:r>
            <a:endParaRPr lang="ar-SA" sz="1200" dirty="0">
              <a:solidFill>
                <a:schemeClr val="bg2"/>
              </a:solidFill>
              <a:latin typeface="+mn-lt"/>
              <a:ea typeface="Gulim" pitchFamily="34" charset="-127"/>
            </a:endParaRPr>
          </a:p>
        </p:txBody>
      </p:sp>
      <p:sp>
        <p:nvSpPr>
          <p:cNvPr id="18" name="Footer Placeholder 7"/>
          <p:cNvSpPr txBox="1">
            <a:spLocks noGrp="1"/>
          </p:cNvSpPr>
          <p:nvPr/>
        </p:nvSpPr>
        <p:spPr bwMode="auto">
          <a:xfrm>
            <a:off x="3054350" y="6308725"/>
            <a:ext cx="3636963" cy="349250"/>
          </a:xfrm>
          <a:prstGeom prst="rect">
            <a:avLst/>
          </a:prstGeom>
          <a:noFill/>
          <a:ln>
            <a:miter lim="800000"/>
            <a:headEnd/>
            <a:tailEnd/>
          </a:ln>
        </p:spPr>
        <p:txBody>
          <a:bodyPr anchor="b"/>
          <a:lstStyle/>
          <a:p>
            <a:pPr rtl="1">
              <a:defRPr/>
            </a:pPr>
            <a:r>
              <a:rPr lang="ar-SA" sz="1200">
                <a:solidFill>
                  <a:schemeClr val="bg2"/>
                </a:solidFill>
                <a:latin typeface="+mn-lt"/>
                <a:ea typeface="Gulim" pitchFamily="34" charset="-127"/>
              </a:rPr>
              <a:t>د/ مشعل بن عبدالله الفدهي</a:t>
            </a:r>
          </a:p>
        </p:txBody>
      </p:sp>
      <p:sp>
        <p:nvSpPr>
          <p:cNvPr id="21508" name="Rectangle 2"/>
          <p:cNvSpPr>
            <a:spLocks noGrp="1" noChangeArrowheads="1"/>
          </p:cNvSpPr>
          <p:nvPr>
            <p:ph type="title" sz="quarter" idx="4294967295"/>
          </p:nvPr>
        </p:nvSpPr>
        <p:spPr>
          <a:xfrm>
            <a:off x="1042988" y="225425"/>
            <a:ext cx="7705725" cy="633413"/>
          </a:xfrm>
        </p:spPr>
        <p:txBody>
          <a:bodyPr/>
          <a:lstStyle/>
          <a:p>
            <a:pPr eaLnBrk="1" hangingPunct="1"/>
            <a:r>
              <a:rPr lang="ar-SA" smtClean="0">
                <a:solidFill>
                  <a:schemeClr val="bg2"/>
                </a:solidFill>
              </a:rPr>
              <a:t>تقنيات الاتصالات: محاسن ومساوئ</a:t>
            </a:r>
            <a:endParaRPr lang="en-US" smtClean="0">
              <a:solidFill>
                <a:schemeClr val="bg2"/>
              </a:solidFill>
            </a:endParaRPr>
          </a:p>
        </p:txBody>
      </p:sp>
      <p:graphicFrame>
        <p:nvGraphicFramePr>
          <p:cNvPr id="6" name="Table 5"/>
          <p:cNvGraphicFramePr>
            <a:graphicFrameLocks noGrp="1"/>
          </p:cNvGraphicFramePr>
          <p:nvPr/>
        </p:nvGraphicFramePr>
        <p:xfrm>
          <a:off x="1524000" y="1397000"/>
          <a:ext cx="6629400" cy="4358640"/>
        </p:xfrm>
        <a:graphic>
          <a:graphicData uri="http://schemas.openxmlformats.org/drawingml/2006/table">
            <a:tbl>
              <a:tblPr firstRow="1" bandRow="1">
                <a:tableStyleId>{5C22544A-7EE6-4342-B048-85BDC9FD1C3A}</a:tableStyleId>
              </a:tblPr>
              <a:tblGrid>
                <a:gridCol w="3314700"/>
                <a:gridCol w="3314700"/>
              </a:tblGrid>
              <a:tr h="370840">
                <a:tc>
                  <a:txBody>
                    <a:bodyPr/>
                    <a:lstStyle/>
                    <a:p>
                      <a:r>
                        <a:rPr lang="ar-SA" sz="2000" dirty="0" smtClean="0">
                          <a:solidFill>
                            <a:schemeClr val="tx1"/>
                          </a:solidFill>
                        </a:rPr>
                        <a:t>مساوئ</a:t>
                      </a:r>
                      <a:endParaRPr lang="en-US" sz="2000" dirty="0">
                        <a:solidFill>
                          <a:schemeClr val="tx1"/>
                        </a:solidFill>
                      </a:endParaRPr>
                    </a:p>
                  </a:txBody>
                  <a:tcPr/>
                </a:tc>
                <a:tc>
                  <a:txBody>
                    <a:bodyPr/>
                    <a:lstStyle/>
                    <a:p>
                      <a:r>
                        <a:rPr lang="ar-SA" sz="2000" dirty="0" smtClean="0">
                          <a:solidFill>
                            <a:schemeClr val="tx1"/>
                          </a:solidFill>
                        </a:rPr>
                        <a:t>محاسن</a:t>
                      </a:r>
                      <a:endParaRPr lang="en-US" sz="2000" dirty="0">
                        <a:solidFill>
                          <a:schemeClr val="tx1"/>
                        </a:solidFill>
                      </a:endParaRPr>
                    </a:p>
                  </a:txBody>
                  <a:tcPr/>
                </a:tc>
              </a:tr>
              <a:tr h="370840">
                <a:tc>
                  <a:txBody>
                    <a:bodyPr/>
                    <a:lstStyle/>
                    <a:p>
                      <a:r>
                        <a:rPr lang="ar-SA" sz="2000" dirty="0" smtClean="0">
                          <a:solidFill>
                            <a:schemeClr val="tx1"/>
                          </a:solidFill>
                        </a:rPr>
                        <a:t>سرقة حسابات مالية</a:t>
                      </a:r>
                      <a:endParaRPr lang="en-US" sz="2000" dirty="0">
                        <a:solidFill>
                          <a:schemeClr val="tx1"/>
                        </a:solidFill>
                      </a:endParaRPr>
                    </a:p>
                  </a:txBody>
                  <a:tcPr/>
                </a:tc>
                <a:tc>
                  <a:txBody>
                    <a:bodyPr/>
                    <a:lstStyle/>
                    <a:p>
                      <a:r>
                        <a:rPr lang="ar-SA" sz="2000" dirty="0" smtClean="0">
                          <a:solidFill>
                            <a:schemeClr val="tx1"/>
                          </a:solidFill>
                        </a:rPr>
                        <a:t>تعليم إلكتروني</a:t>
                      </a:r>
                    </a:p>
                  </a:txBody>
                  <a:tcPr/>
                </a:tc>
              </a:tr>
              <a:tr h="370840">
                <a:tc>
                  <a:txBody>
                    <a:bodyPr/>
                    <a:lstStyle/>
                    <a:p>
                      <a:r>
                        <a:rPr lang="ar-SA" sz="2000" dirty="0" smtClean="0">
                          <a:solidFill>
                            <a:schemeClr val="tx1"/>
                          </a:solidFill>
                        </a:rPr>
                        <a:t>تجسس وسرقة</a:t>
                      </a:r>
                      <a:r>
                        <a:rPr lang="ar-SA" sz="2000" baseline="0" dirty="0" smtClean="0">
                          <a:solidFill>
                            <a:schemeClr val="tx1"/>
                          </a:solidFill>
                        </a:rPr>
                        <a:t> معلومات شخصية</a:t>
                      </a:r>
                      <a:endParaRPr lang="en-US" sz="2000"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2000" dirty="0" smtClean="0">
                          <a:solidFill>
                            <a:schemeClr val="tx1"/>
                          </a:solidFill>
                        </a:rPr>
                        <a:t>تعليم عن بُعد</a:t>
                      </a:r>
                    </a:p>
                  </a:txBody>
                  <a:tcPr/>
                </a:tc>
              </a:tr>
              <a:tr h="370840">
                <a:tc>
                  <a:txBody>
                    <a:bodyPr/>
                    <a:lstStyle/>
                    <a:p>
                      <a:r>
                        <a:rPr lang="ar-SA" sz="2000" dirty="0" smtClean="0">
                          <a:solidFill>
                            <a:schemeClr val="tx1"/>
                          </a:solidFill>
                        </a:rPr>
                        <a:t>فرق ومعتقدات ضالة</a:t>
                      </a:r>
                      <a:endParaRPr lang="en-US" sz="2000" dirty="0">
                        <a:solidFill>
                          <a:schemeClr val="tx1"/>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2000" dirty="0" smtClean="0">
                          <a:solidFill>
                            <a:schemeClr val="tx1"/>
                          </a:solidFill>
                        </a:rPr>
                        <a:t>عمل عن بُعد</a:t>
                      </a:r>
                      <a:endParaRPr lang="en-US" sz="2000" dirty="0" smtClean="0">
                        <a:solidFill>
                          <a:schemeClr val="tx1"/>
                        </a:solidFill>
                      </a:endParaRPr>
                    </a:p>
                  </a:txBody>
                  <a:tcPr/>
                </a:tc>
              </a:tr>
              <a:tr h="370840">
                <a:tc>
                  <a:txBody>
                    <a:bodyPr/>
                    <a:lstStyle/>
                    <a:p>
                      <a:r>
                        <a:rPr lang="ar-SA" sz="2000" dirty="0" smtClean="0">
                          <a:solidFill>
                            <a:schemeClr val="tx1"/>
                          </a:solidFill>
                        </a:rPr>
                        <a:t>تدليس وغش وخداع</a:t>
                      </a:r>
                      <a:endParaRPr lang="en-US" sz="2000" dirty="0">
                        <a:solidFill>
                          <a:schemeClr val="tx1"/>
                        </a:solidFill>
                      </a:endParaRPr>
                    </a:p>
                  </a:txBody>
                  <a:tcPr/>
                </a:tc>
                <a:tc>
                  <a:txBody>
                    <a:bodyPr/>
                    <a:lstStyle/>
                    <a:p>
                      <a:r>
                        <a:rPr lang="ar-SA" sz="2000" dirty="0" smtClean="0">
                          <a:solidFill>
                            <a:schemeClr val="tx1"/>
                          </a:solidFill>
                        </a:rPr>
                        <a:t>اتصالات لحظية مصورة</a:t>
                      </a:r>
                      <a:endParaRPr lang="en-US" sz="2000" dirty="0">
                        <a:solidFill>
                          <a:schemeClr val="tx1"/>
                        </a:solidFill>
                      </a:endParaRPr>
                    </a:p>
                  </a:txBody>
                  <a:tcPr/>
                </a:tc>
              </a:tr>
              <a:tr h="370840">
                <a:tc>
                  <a:txBody>
                    <a:bodyPr/>
                    <a:lstStyle/>
                    <a:p>
                      <a:r>
                        <a:rPr lang="ar-SA" sz="2000" dirty="0" smtClean="0">
                          <a:solidFill>
                            <a:schemeClr val="tx1"/>
                          </a:solidFill>
                        </a:rPr>
                        <a:t>إرهاب</a:t>
                      </a:r>
                      <a:endParaRPr lang="en-US" sz="2000" dirty="0">
                        <a:solidFill>
                          <a:schemeClr val="tx1"/>
                        </a:solidFill>
                      </a:endParaRPr>
                    </a:p>
                  </a:txBody>
                  <a:tcPr/>
                </a:tc>
                <a:tc>
                  <a:txBody>
                    <a:bodyPr/>
                    <a:lstStyle/>
                    <a:p>
                      <a:r>
                        <a:rPr lang="ar-SA" sz="2000" dirty="0" smtClean="0">
                          <a:solidFill>
                            <a:schemeClr val="tx1"/>
                          </a:solidFill>
                        </a:rPr>
                        <a:t>استشارات ثرية</a:t>
                      </a:r>
                      <a:endParaRPr lang="en-US" sz="2000" dirty="0">
                        <a:solidFill>
                          <a:schemeClr val="tx1"/>
                        </a:solidFill>
                      </a:endParaRPr>
                    </a:p>
                  </a:txBody>
                  <a:tcPr/>
                </a:tc>
              </a:tr>
              <a:tr h="370840">
                <a:tc>
                  <a:txBody>
                    <a:bodyPr/>
                    <a:lstStyle/>
                    <a:p>
                      <a:r>
                        <a:rPr lang="ar-SA" sz="2000" dirty="0" smtClean="0">
                          <a:solidFill>
                            <a:schemeClr val="tx1"/>
                          </a:solidFill>
                        </a:rPr>
                        <a:t>صور إباحية</a:t>
                      </a:r>
                      <a:endParaRPr lang="en-US" sz="2000" dirty="0">
                        <a:solidFill>
                          <a:schemeClr val="tx1"/>
                        </a:solidFill>
                      </a:endParaRPr>
                    </a:p>
                  </a:txBody>
                  <a:tcPr/>
                </a:tc>
                <a:tc>
                  <a:txBody>
                    <a:bodyPr/>
                    <a:lstStyle/>
                    <a:p>
                      <a:r>
                        <a:rPr lang="ar-SA" sz="2000" dirty="0" smtClean="0">
                          <a:solidFill>
                            <a:schemeClr val="tx1"/>
                          </a:solidFill>
                        </a:rPr>
                        <a:t>إنجاز</a:t>
                      </a:r>
                      <a:r>
                        <a:rPr lang="ar-SA" sz="2000" baseline="0" dirty="0" smtClean="0">
                          <a:solidFill>
                            <a:schemeClr val="tx1"/>
                          </a:solidFill>
                        </a:rPr>
                        <a:t> معاملات وسداد فواتير</a:t>
                      </a:r>
                    </a:p>
                  </a:txBody>
                  <a:tcPr/>
                </a:tc>
              </a:tr>
              <a:tr h="370840">
                <a:tc>
                  <a:txBody>
                    <a:bodyPr/>
                    <a:lstStyle/>
                    <a:p>
                      <a:r>
                        <a:rPr lang="ar-SA" sz="2000" dirty="0" smtClean="0">
                          <a:solidFill>
                            <a:schemeClr val="tx1"/>
                          </a:solidFill>
                        </a:rPr>
                        <a:t>استدراج للأطفال</a:t>
                      </a:r>
                      <a:endParaRPr lang="en-US" sz="2000" dirty="0">
                        <a:solidFill>
                          <a:schemeClr val="tx1"/>
                        </a:solidFill>
                      </a:endParaRPr>
                    </a:p>
                  </a:txBody>
                  <a:tcPr/>
                </a:tc>
                <a:tc>
                  <a:txBody>
                    <a:bodyPr/>
                    <a:lstStyle/>
                    <a:p>
                      <a:r>
                        <a:rPr lang="ar-SA" sz="2000" dirty="0" smtClean="0">
                          <a:solidFill>
                            <a:schemeClr val="tx1"/>
                          </a:solidFill>
                        </a:rPr>
                        <a:t>تجارة إلكترونية</a:t>
                      </a:r>
                      <a:endParaRPr lang="en-US" sz="2000" dirty="0">
                        <a:solidFill>
                          <a:schemeClr val="tx1"/>
                        </a:solidFill>
                      </a:endParaRPr>
                    </a:p>
                  </a:txBody>
                  <a:tcPr/>
                </a:tc>
              </a:tr>
              <a:tr h="370840">
                <a:tc>
                  <a:txBody>
                    <a:bodyPr/>
                    <a:lstStyle/>
                    <a:p>
                      <a:r>
                        <a:rPr lang="ar-SA" sz="2000" dirty="0" smtClean="0">
                          <a:solidFill>
                            <a:schemeClr val="tx1"/>
                          </a:solidFill>
                        </a:rPr>
                        <a:t>تحريف وتزييف</a:t>
                      </a:r>
                      <a:endParaRPr lang="en-US" sz="2000" dirty="0">
                        <a:solidFill>
                          <a:schemeClr val="tx1"/>
                        </a:solidFill>
                      </a:endParaRPr>
                    </a:p>
                  </a:txBody>
                  <a:tcPr/>
                </a:tc>
                <a:tc>
                  <a:txBody>
                    <a:bodyPr/>
                    <a:lstStyle/>
                    <a:p>
                      <a:r>
                        <a:rPr lang="ar-SA" sz="2000" dirty="0" smtClean="0">
                          <a:solidFill>
                            <a:schemeClr val="tx1"/>
                          </a:solidFill>
                        </a:rPr>
                        <a:t>أخبار فورية</a:t>
                      </a:r>
                      <a:endParaRPr lang="en-US" sz="2000" dirty="0">
                        <a:solidFill>
                          <a:schemeClr val="tx1"/>
                        </a:solidFill>
                      </a:endParaRPr>
                    </a:p>
                  </a:txBody>
                  <a:tcPr/>
                </a:tc>
              </a:tr>
              <a:tr h="370840">
                <a:tc>
                  <a:txBody>
                    <a:bodyPr/>
                    <a:lstStyle/>
                    <a:p>
                      <a:r>
                        <a:rPr lang="ar-SA" sz="2000" dirty="0" smtClean="0">
                          <a:solidFill>
                            <a:schemeClr val="tx1"/>
                          </a:solidFill>
                        </a:rPr>
                        <a:t>سرقة ملكية فكرية</a:t>
                      </a:r>
                      <a:endParaRPr lang="en-US" sz="2000" dirty="0">
                        <a:solidFill>
                          <a:schemeClr val="tx1"/>
                        </a:solidFill>
                      </a:endParaRPr>
                    </a:p>
                  </a:txBody>
                  <a:tcPr/>
                </a:tc>
                <a:tc>
                  <a:txBody>
                    <a:bodyPr/>
                    <a:lstStyle/>
                    <a:p>
                      <a:r>
                        <a:rPr lang="ar-SA" sz="2000" dirty="0" smtClean="0">
                          <a:solidFill>
                            <a:schemeClr val="tx1"/>
                          </a:solidFill>
                        </a:rPr>
                        <a:t>أسهم وأسواق مالية</a:t>
                      </a:r>
                      <a:endParaRPr lang="en-US" sz="2000" dirty="0">
                        <a:solidFill>
                          <a:schemeClr val="tx1"/>
                        </a:solidFill>
                      </a:endParaRPr>
                    </a:p>
                  </a:txBody>
                  <a:tcPr/>
                </a:tc>
              </a:tr>
              <a:tr h="370840">
                <a:tc>
                  <a:txBody>
                    <a:bodyPr/>
                    <a:lstStyle/>
                    <a:p>
                      <a:r>
                        <a:rPr lang="ar-SA" sz="2000" dirty="0" smtClean="0">
                          <a:solidFill>
                            <a:schemeClr val="tx1"/>
                          </a:solidFill>
                        </a:rPr>
                        <a:t>...وغيرها الكثير</a:t>
                      </a:r>
                      <a:endParaRPr lang="en-US" sz="2000" dirty="0">
                        <a:solidFill>
                          <a:schemeClr val="tx1"/>
                        </a:solidFill>
                      </a:endParaRPr>
                    </a:p>
                  </a:txBody>
                  <a:tcPr/>
                </a:tc>
                <a:tc>
                  <a:txBody>
                    <a:bodyPr/>
                    <a:lstStyle/>
                    <a:p>
                      <a:r>
                        <a:rPr lang="ar-SA" sz="2000" dirty="0" smtClean="0">
                          <a:solidFill>
                            <a:schemeClr val="tx1"/>
                          </a:solidFill>
                        </a:rPr>
                        <a:t>....وغيرها الكثير</a:t>
                      </a:r>
                      <a:endParaRPr lang="en-US" sz="2000" dirty="0">
                        <a:solidFill>
                          <a:schemeClr val="tx1"/>
                        </a:solidFill>
                      </a:endParaRPr>
                    </a:p>
                  </a:txBody>
                  <a:tcPr/>
                </a:tc>
              </a:tr>
            </a:tbl>
          </a:graphicData>
        </a:graphic>
      </p:graphicFrame>
    </p:spTree>
    <p:custDataLst>
      <p:tags r:id="rId1"/>
    </p:custData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txBox="1">
            <a:spLocks noGrp="1"/>
          </p:cNvSpPr>
          <p:nvPr/>
        </p:nvSpPr>
        <p:spPr bwMode="auto">
          <a:xfrm>
            <a:off x="3054350" y="6308725"/>
            <a:ext cx="3636963" cy="349250"/>
          </a:xfrm>
          <a:prstGeom prst="rect">
            <a:avLst/>
          </a:prstGeom>
          <a:noFill/>
          <a:ln>
            <a:miter lim="800000"/>
            <a:headEnd/>
            <a:tailEnd/>
          </a:ln>
        </p:spPr>
        <p:txBody>
          <a:bodyPr anchor="b"/>
          <a:lstStyle/>
          <a:p>
            <a:pPr rtl="1">
              <a:defRPr/>
            </a:pPr>
            <a:r>
              <a:rPr lang="ar-SA" sz="1200">
                <a:solidFill>
                  <a:schemeClr val="bg2"/>
                </a:solidFill>
                <a:latin typeface="+mn-lt"/>
                <a:ea typeface="Gulim" pitchFamily="34" charset="-127"/>
              </a:rPr>
              <a:t>د/ مشعل بن عبدالله الفدهي</a:t>
            </a:r>
          </a:p>
        </p:txBody>
      </p:sp>
      <p:sp>
        <p:nvSpPr>
          <p:cNvPr id="99332" name="Rectangle 2"/>
          <p:cNvSpPr>
            <a:spLocks noGrp="1" noChangeArrowheads="1"/>
          </p:cNvSpPr>
          <p:nvPr>
            <p:ph type="title" idx="4294967295"/>
          </p:nvPr>
        </p:nvSpPr>
        <p:spPr/>
        <p:txBody>
          <a:bodyPr/>
          <a:lstStyle/>
          <a:p>
            <a:pPr eaLnBrk="1" hangingPunct="1"/>
            <a:r>
              <a:rPr lang="ar-SA" dirty="0" smtClean="0">
                <a:solidFill>
                  <a:schemeClr val="bg2"/>
                </a:solidFill>
              </a:rPr>
              <a:t>مرحلتان للحل العام:</a:t>
            </a:r>
            <a:endParaRPr lang="ar-SA" dirty="0" smtClean="0">
              <a:solidFill>
                <a:schemeClr val="bg2"/>
              </a:solidFill>
            </a:endParaRPr>
          </a:p>
        </p:txBody>
      </p:sp>
      <p:sp>
        <p:nvSpPr>
          <p:cNvPr id="99333" name="Rectangle 3"/>
          <p:cNvSpPr>
            <a:spLocks noGrp="1" noChangeArrowheads="1"/>
          </p:cNvSpPr>
          <p:nvPr>
            <p:ph type="body" idx="4294967295"/>
          </p:nvPr>
        </p:nvSpPr>
        <p:spPr/>
        <p:txBody>
          <a:bodyPr/>
          <a:lstStyle/>
          <a:p>
            <a:pPr eaLnBrk="1" hangingPunct="1">
              <a:buClr>
                <a:schemeClr val="bg2"/>
              </a:buClr>
              <a:buFontTx/>
              <a:buChar char="o"/>
            </a:pPr>
            <a:r>
              <a:rPr lang="ar-SA" u="sng" smtClean="0">
                <a:solidFill>
                  <a:schemeClr val="hlink"/>
                </a:solidFill>
              </a:rPr>
              <a:t>مبادرات هادفة:</a:t>
            </a:r>
          </a:p>
          <a:p>
            <a:pPr lvl="1" eaLnBrk="1" hangingPunct="1">
              <a:buClr>
                <a:schemeClr val="bg2"/>
              </a:buClr>
            </a:pPr>
            <a:r>
              <a:rPr lang="ar-SA" smtClean="0">
                <a:solidFill>
                  <a:schemeClr val="bg2"/>
                </a:solidFill>
              </a:rPr>
              <a:t>أعمال ومشاريع مفرقة مفيدة.</a:t>
            </a:r>
          </a:p>
          <a:p>
            <a:pPr lvl="1" eaLnBrk="1" hangingPunct="1">
              <a:buClr>
                <a:schemeClr val="bg2"/>
              </a:buClr>
            </a:pPr>
            <a:r>
              <a:rPr lang="ar-SA" smtClean="0">
                <a:solidFill>
                  <a:schemeClr val="bg2"/>
                </a:solidFill>
              </a:rPr>
              <a:t>ضعف في الترابط والتكامل ووحدة المعيار وتجنب الازدواجية.</a:t>
            </a:r>
          </a:p>
          <a:p>
            <a:pPr lvl="1" eaLnBrk="1" hangingPunct="1">
              <a:buClr>
                <a:schemeClr val="bg2"/>
              </a:buClr>
            </a:pPr>
            <a:endParaRPr lang="ar-SA" smtClean="0">
              <a:solidFill>
                <a:schemeClr val="bg2"/>
              </a:solidFill>
            </a:endParaRPr>
          </a:p>
          <a:p>
            <a:pPr lvl="1" eaLnBrk="1" hangingPunct="1">
              <a:buClr>
                <a:schemeClr val="bg2"/>
              </a:buClr>
            </a:pPr>
            <a:endParaRPr lang="ar-SA" smtClean="0">
              <a:solidFill>
                <a:schemeClr val="bg2"/>
              </a:solidFill>
            </a:endParaRPr>
          </a:p>
          <a:p>
            <a:pPr lvl="1" eaLnBrk="1" hangingPunct="1">
              <a:buClr>
                <a:schemeClr val="bg2"/>
              </a:buClr>
            </a:pPr>
            <a:endParaRPr lang="ar-SA" smtClean="0">
              <a:solidFill>
                <a:schemeClr val="bg2"/>
              </a:solidFill>
            </a:endParaRPr>
          </a:p>
          <a:p>
            <a:pPr lvl="1" eaLnBrk="1" hangingPunct="1">
              <a:buClr>
                <a:schemeClr val="bg2"/>
              </a:buClr>
            </a:pPr>
            <a:endParaRPr lang="ar-SA" smtClean="0">
              <a:solidFill>
                <a:schemeClr val="bg2"/>
              </a:solidFill>
            </a:endParaRPr>
          </a:p>
          <a:p>
            <a:pPr eaLnBrk="1" hangingPunct="1">
              <a:buClr>
                <a:schemeClr val="bg2"/>
              </a:buClr>
              <a:buFontTx/>
              <a:buChar char="o"/>
            </a:pPr>
            <a:r>
              <a:rPr lang="ar-SA" u="sng" smtClean="0">
                <a:solidFill>
                  <a:schemeClr val="hlink"/>
                </a:solidFill>
              </a:rPr>
              <a:t>حل مركزي موحد:</a:t>
            </a:r>
          </a:p>
          <a:p>
            <a:pPr lvl="1" eaLnBrk="1" hangingPunct="1">
              <a:buClr>
                <a:schemeClr val="bg2"/>
              </a:buClr>
            </a:pPr>
            <a:r>
              <a:rPr lang="ar-SA" smtClean="0">
                <a:solidFill>
                  <a:schemeClr val="bg2"/>
                </a:solidFill>
              </a:rPr>
              <a:t>العمل الجماعي –يدا بيد.</a:t>
            </a:r>
          </a:p>
          <a:p>
            <a:pPr lvl="1" eaLnBrk="1" hangingPunct="1">
              <a:buClr>
                <a:schemeClr val="bg2"/>
              </a:buClr>
            </a:pPr>
            <a:r>
              <a:rPr lang="ar-SA" smtClean="0">
                <a:solidFill>
                  <a:schemeClr val="bg2"/>
                </a:solidFill>
              </a:rPr>
              <a:t>وحدة الهدف وتكامل للجهود.</a:t>
            </a:r>
          </a:p>
          <a:p>
            <a:pPr lvl="1" eaLnBrk="1" hangingPunct="1">
              <a:buClr>
                <a:schemeClr val="bg2"/>
              </a:buClr>
            </a:pPr>
            <a:r>
              <a:rPr lang="ar-SA" smtClean="0">
                <a:solidFill>
                  <a:schemeClr val="bg2"/>
                </a:solidFill>
              </a:rPr>
              <a:t>استمرارية</a:t>
            </a:r>
          </a:p>
          <a:p>
            <a:pPr lvl="1" eaLnBrk="1" hangingPunct="1">
              <a:buClr>
                <a:schemeClr val="bg2"/>
              </a:buClr>
            </a:pPr>
            <a:r>
              <a:rPr lang="ar-SA" smtClean="0">
                <a:solidFill>
                  <a:schemeClr val="bg2"/>
                </a:solidFill>
              </a:rPr>
              <a:t>الأهم من ذلك: المواكبة والتطور والاستجابة للمستجدات</a:t>
            </a:r>
          </a:p>
          <a:p>
            <a:pPr lvl="1" eaLnBrk="1" hangingPunct="1">
              <a:buClr>
                <a:schemeClr val="bg2"/>
              </a:buClr>
            </a:pPr>
            <a:endParaRPr lang="ar-SA" smtClean="0">
              <a:solidFill>
                <a:schemeClr val="bg2"/>
              </a:solidFill>
            </a:endParaRPr>
          </a:p>
        </p:txBody>
      </p:sp>
      <p:pic>
        <p:nvPicPr>
          <p:cNvPr id="99334" name="Picture 6" descr="initiatives and strategic"/>
          <p:cNvPicPr>
            <a:picLocks noChangeAspect="1" noChangeArrowheads="1"/>
          </p:cNvPicPr>
          <p:nvPr/>
        </p:nvPicPr>
        <p:blipFill>
          <a:blip r:embed="rId3" cstate="print"/>
          <a:srcRect/>
          <a:stretch>
            <a:fillRect/>
          </a:stretch>
        </p:blipFill>
        <p:spPr bwMode="auto">
          <a:xfrm>
            <a:off x="914400" y="2590800"/>
            <a:ext cx="4048125" cy="2773363"/>
          </a:xfrm>
          <a:prstGeom prst="rect">
            <a:avLst/>
          </a:prstGeom>
          <a:noFill/>
          <a:ln w="9525">
            <a:solidFill>
              <a:schemeClr val="accent1"/>
            </a:solid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ar-SA" dirty="0" smtClean="0">
                <a:solidFill>
                  <a:schemeClr val="bg1"/>
                </a:solidFill>
              </a:rPr>
              <a:t>مبادرات عاجلة</a:t>
            </a:r>
            <a:r>
              <a:rPr lang="ar-SA" dirty="0" smtClean="0">
                <a:solidFill>
                  <a:schemeClr val="bg1"/>
                </a:solidFill>
              </a:rPr>
              <a:t>:.... </a:t>
            </a:r>
            <a:r>
              <a:rPr lang="ar-SA" dirty="0" smtClean="0">
                <a:solidFill>
                  <a:schemeClr val="bg1"/>
                </a:solidFill>
              </a:rPr>
              <a:t>أمثلة.</a:t>
            </a:r>
            <a:endParaRPr lang="en-US" dirty="0" smtClean="0">
              <a:solidFill>
                <a:schemeClr val="bg1"/>
              </a:solidFill>
            </a:endParaRPr>
          </a:p>
        </p:txBody>
      </p:sp>
      <p:sp>
        <p:nvSpPr>
          <p:cNvPr id="100355" name="TextBox 4"/>
          <p:cNvSpPr txBox="1">
            <a:spLocks noChangeArrowheads="1"/>
          </p:cNvSpPr>
          <p:nvPr/>
        </p:nvSpPr>
        <p:spPr bwMode="auto">
          <a:xfrm>
            <a:off x="762000" y="949325"/>
            <a:ext cx="7620000" cy="5908675"/>
          </a:xfrm>
          <a:prstGeom prst="rect">
            <a:avLst/>
          </a:prstGeom>
          <a:noFill/>
          <a:ln w="9525">
            <a:noFill/>
            <a:miter lim="800000"/>
            <a:headEnd/>
            <a:tailEnd/>
          </a:ln>
        </p:spPr>
        <p:txBody>
          <a:bodyPr>
            <a:spAutoFit/>
          </a:bodyPr>
          <a:lstStyle/>
          <a:p>
            <a:pPr marL="457200" indent="-457200" algn="r" rtl="1">
              <a:buFont typeface="Century Schoolbook" pitchFamily="18" charset="0"/>
              <a:buAutoNum type="arabicPeriod"/>
            </a:pPr>
            <a:r>
              <a:rPr lang="ar-SA" sz="1800">
                <a:solidFill>
                  <a:schemeClr val="bg1"/>
                </a:solidFill>
              </a:rPr>
              <a:t>ترشيح خدمة تبادل الملفات بين الأنداد وخدمة الدردشة</a:t>
            </a:r>
          </a:p>
          <a:p>
            <a:pPr marL="457200" indent="-457200" algn="r" rtl="1">
              <a:buFont typeface="Century Schoolbook" pitchFamily="18" charset="0"/>
              <a:buAutoNum type="arabicPeriod"/>
            </a:pPr>
            <a:r>
              <a:rPr lang="ar-SA" sz="1800">
                <a:solidFill>
                  <a:schemeClr val="bg1"/>
                </a:solidFill>
              </a:rPr>
              <a:t>تسخير القانون الدولي ضد القنوات الفضائية المعادية للقيم والأخلاق الإسلامية</a:t>
            </a:r>
          </a:p>
          <a:p>
            <a:pPr marL="457200" indent="-457200" algn="r" rtl="1">
              <a:buFont typeface="Century Schoolbook" pitchFamily="18" charset="0"/>
              <a:buAutoNum type="arabicPeriod"/>
            </a:pPr>
            <a:r>
              <a:rPr lang="ar-SA" sz="1800">
                <a:solidFill>
                  <a:schemeClr val="bg1"/>
                </a:solidFill>
              </a:rPr>
              <a:t>تقنية الإنترنت غير المرشحة عبر الأقمار، وتداخل التقنيات الشبكية والفضائية</a:t>
            </a:r>
          </a:p>
          <a:p>
            <a:pPr marL="457200" indent="-457200" algn="r" rtl="1">
              <a:buFont typeface="Century Schoolbook" pitchFamily="18" charset="0"/>
              <a:buAutoNum type="arabicPeriod"/>
            </a:pPr>
            <a:r>
              <a:rPr lang="ar-SA" sz="1800">
                <a:solidFill>
                  <a:schemeClr val="bg1"/>
                </a:solidFill>
              </a:rPr>
              <a:t>تقنية ترشيح محتوى الجوالات والأجهزة الكفية المتنقلة</a:t>
            </a:r>
          </a:p>
          <a:p>
            <a:pPr marL="457200" indent="-457200" algn="r" rtl="1">
              <a:buFont typeface="Century Schoolbook" pitchFamily="18" charset="0"/>
              <a:buAutoNum type="arabicPeriod"/>
            </a:pPr>
            <a:r>
              <a:rPr lang="ar-SA" sz="1800">
                <a:solidFill>
                  <a:schemeClr val="bg1"/>
                </a:solidFill>
              </a:rPr>
              <a:t>كشف وصد سبل تخطي الترشيح في المقاهي وأماكن الخدمة العامة الأخرى</a:t>
            </a:r>
          </a:p>
          <a:p>
            <a:pPr marL="457200" indent="-457200" algn="r" rtl="1">
              <a:buFont typeface="Century Schoolbook" pitchFamily="18" charset="0"/>
              <a:buAutoNum type="arabicPeriod"/>
            </a:pPr>
            <a:r>
              <a:rPr lang="ar-SA" sz="1800">
                <a:solidFill>
                  <a:schemeClr val="bg1"/>
                </a:solidFill>
              </a:rPr>
              <a:t>التعرف الآلي على كبار المخالفين</a:t>
            </a:r>
          </a:p>
          <a:p>
            <a:pPr marL="457200" indent="-457200" algn="r" rtl="1">
              <a:buFont typeface="Century Schoolbook" pitchFamily="18" charset="0"/>
              <a:buAutoNum type="arabicPeriod"/>
            </a:pPr>
            <a:r>
              <a:rPr lang="ar-SA" sz="1800">
                <a:solidFill>
                  <a:schemeClr val="bg1"/>
                </a:solidFill>
              </a:rPr>
              <a:t>تقنية التعرف الآلي على المشاهد الإباحية</a:t>
            </a:r>
          </a:p>
          <a:p>
            <a:pPr marL="457200" indent="-457200" algn="r" rtl="1">
              <a:buFont typeface="Century Schoolbook" pitchFamily="18" charset="0"/>
              <a:buAutoNum type="arabicPeriod"/>
            </a:pPr>
            <a:r>
              <a:rPr lang="ar-SA" sz="1800">
                <a:solidFill>
                  <a:schemeClr val="bg1"/>
                </a:solidFill>
              </a:rPr>
              <a:t>التعرف الآلي على أرقام هواتف القنوات الفضائية والدردشة الجنسية</a:t>
            </a:r>
          </a:p>
          <a:p>
            <a:pPr marL="457200" indent="-457200" algn="r" rtl="1">
              <a:buFont typeface="Century Schoolbook" pitchFamily="18" charset="0"/>
              <a:buAutoNum type="arabicPeriod"/>
            </a:pPr>
            <a:r>
              <a:rPr lang="ar-SA" sz="1800">
                <a:solidFill>
                  <a:schemeClr val="bg1"/>
                </a:solidFill>
              </a:rPr>
              <a:t>تقنين فئات البرامج الترفيهية المسموح بتداولها</a:t>
            </a:r>
          </a:p>
          <a:p>
            <a:pPr marL="457200" indent="-457200" algn="r" rtl="1">
              <a:buFont typeface="Century Schoolbook" pitchFamily="18" charset="0"/>
              <a:buAutoNum type="arabicPeriod"/>
            </a:pPr>
            <a:r>
              <a:rPr lang="ar-SA" sz="1800">
                <a:solidFill>
                  <a:schemeClr val="bg1"/>
                </a:solidFill>
              </a:rPr>
              <a:t>خدمة "البحث الآمن" في محركات البحث الشبكية</a:t>
            </a:r>
          </a:p>
          <a:p>
            <a:pPr marL="457200" indent="-457200" algn="r" rtl="1">
              <a:buFont typeface="Century Schoolbook" pitchFamily="18" charset="0"/>
              <a:buAutoNum type="arabicPeriod"/>
            </a:pPr>
            <a:r>
              <a:rPr lang="ar-SA" sz="1800">
                <a:solidFill>
                  <a:schemeClr val="bg1"/>
                </a:solidFill>
              </a:rPr>
              <a:t>مبادرة "الإنترنت الآمنة" الإسلامية</a:t>
            </a:r>
          </a:p>
          <a:p>
            <a:pPr marL="457200" indent="-457200" algn="r" rtl="1">
              <a:buFont typeface="Century Schoolbook" pitchFamily="18" charset="0"/>
              <a:buAutoNum type="arabicPeriod"/>
            </a:pPr>
            <a:r>
              <a:rPr lang="ar-SA" sz="1800">
                <a:solidFill>
                  <a:schemeClr val="bg1"/>
                </a:solidFill>
              </a:rPr>
              <a:t>إشراك الدول الإسلامية الأخرى في المفوض (البروكسي) والقوائم السوداء الأخلاقية</a:t>
            </a:r>
          </a:p>
          <a:p>
            <a:pPr marL="457200" indent="-457200" algn="r" rtl="1">
              <a:buFont typeface="Century Schoolbook" pitchFamily="18" charset="0"/>
              <a:buAutoNum type="arabicPeriod"/>
            </a:pPr>
            <a:r>
              <a:rPr lang="ar-SA" sz="1800">
                <a:solidFill>
                  <a:schemeClr val="bg1"/>
                </a:solidFill>
              </a:rPr>
              <a:t>عيادات نفسية وطنية وتوعية للوعاض والمربين وذوي الاختصاص</a:t>
            </a:r>
          </a:p>
          <a:p>
            <a:pPr marL="457200" indent="-457200" algn="r" rtl="1">
              <a:buFont typeface="Century Schoolbook" pitchFamily="18" charset="0"/>
              <a:buAutoNum type="arabicPeriod"/>
            </a:pPr>
            <a:r>
              <a:rPr lang="ar-SA" sz="1800">
                <a:solidFill>
                  <a:schemeClr val="bg1"/>
                </a:solidFill>
              </a:rPr>
              <a:t>قائمة سوداء وطنية</a:t>
            </a:r>
          </a:p>
          <a:p>
            <a:pPr marL="457200" indent="-457200" algn="r" rtl="1">
              <a:buFont typeface="Century Schoolbook" pitchFamily="18" charset="0"/>
              <a:buAutoNum type="arabicPeriod"/>
            </a:pPr>
            <a:r>
              <a:rPr lang="ar-SA" sz="1800">
                <a:solidFill>
                  <a:schemeClr val="bg1"/>
                </a:solidFill>
              </a:rPr>
              <a:t>نقل الخبرات وإيجاد الأرضية الخصبة للابتكار</a:t>
            </a:r>
          </a:p>
          <a:p>
            <a:pPr marL="457200" indent="-457200" algn="r" rtl="1">
              <a:buFont typeface="Century Schoolbook" pitchFamily="18" charset="0"/>
              <a:buAutoNum type="arabicPeriod"/>
            </a:pPr>
            <a:r>
              <a:rPr lang="ar-SA" sz="1800">
                <a:solidFill>
                  <a:schemeClr val="bg1"/>
                </a:solidFill>
              </a:rPr>
              <a:t>آلية خفيفة للتفتيش والجزاءات</a:t>
            </a:r>
          </a:p>
          <a:p>
            <a:pPr marL="457200" indent="-457200" algn="r" rtl="1">
              <a:buFont typeface="Century Schoolbook" pitchFamily="18" charset="0"/>
              <a:buAutoNum type="arabicPeriod"/>
            </a:pPr>
            <a:r>
              <a:rPr lang="ar-SA" sz="1800">
                <a:solidFill>
                  <a:schemeClr val="bg1"/>
                </a:solidFill>
              </a:rPr>
              <a:t>صناعة البدائل بالترجمة الموجهة</a:t>
            </a:r>
          </a:p>
          <a:p>
            <a:pPr marL="457200" indent="-457200" algn="r" rtl="1">
              <a:buFont typeface="Century Schoolbook" pitchFamily="18" charset="0"/>
              <a:buAutoNum type="arabicPeriod"/>
            </a:pPr>
            <a:r>
              <a:rPr lang="ar-SA" sz="1800">
                <a:solidFill>
                  <a:schemeClr val="bg1"/>
                </a:solidFill>
              </a:rPr>
              <a:t>التوعية من خلال صفحة الحجب</a:t>
            </a:r>
          </a:p>
          <a:p>
            <a:pPr marL="457200" indent="-457200" algn="r" rtl="1">
              <a:buFont typeface="Century Schoolbook" pitchFamily="18" charset="0"/>
              <a:buAutoNum type="arabicPeriod"/>
            </a:pPr>
            <a:r>
              <a:rPr lang="ar-SA" sz="1800">
                <a:solidFill>
                  <a:schemeClr val="bg1"/>
                </a:solidFill>
              </a:rPr>
              <a:t>فرقة تتبع الجرائم الأخلاقية</a:t>
            </a:r>
          </a:p>
          <a:p>
            <a:pPr marL="457200" indent="-457200" algn="r" rtl="1">
              <a:buFont typeface="Century Schoolbook" pitchFamily="18" charset="0"/>
              <a:buAutoNum type="arabicPeriod"/>
            </a:pPr>
            <a:r>
              <a:rPr lang="ar-SA" sz="1800">
                <a:solidFill>
                  <a:schemeClr val="bg1"/>
                </a:solidFill>
              </a:rPr>
              <a:t>برنامج توعوي مستديم للأطفال وأولياء الأمور والمربين</a:t>
            </a:r>
          </a:p>
          <a:p>
            <a:pPr marL="457200" indent="-457200" algn="r" rtl="1">
              <a:buFont typeface="Century Schoolbook" pitchFamily="18" charset="0"/>
              <a:buAutoNum type="arabicPeriod"/>
            </a:pPr>
            <a:r>
              <a:rPr lang="ar-SA" sz="1800">
                <a:solidFill>
                  <a:schemeClr val="bg1"/>
                </a:solidFill>
              </a:rPr>
              <a:t>حوافز مالية للأفراد والمؤسسات الحكومية المبدعة</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5"/>
          <p:cNvSpPr>
            <a:spLocks noGrp="1"/>
          </p:cNvSpPr>
          <p:nvPr>
            <p:ph type="ftr" sz="quarter" idx="11"/>
          </p:nvPr>
        </p:nvSpPr>
        <p:spPr/>
        <p:txBody>
          <a:bodyPr/>
          <a:lstStyle/>
          <a:p>
            <a:pPr>
              <a:defRPr/>
            </a:pPr>
            <a:r>
              <a:rPr lang="ar-SA"/>
              <a:t>د/ مشعل بن عبدالله الفدهي</a:t>
            </a:r>
          </a:p>
        </p:txBody>
      </p:sp>
      <p:sp>
        <p:nvSpPr>
          <p:cNvPr id="300034" name="Rectangle 2"/>
          <p:cNvSpPr>
            <a:spLocks noGrp="1" noChangeArrowheads="1"/>
          </p:cNvSpPr>
          <p:nvPr>
            <p:ph type="title"/>
          </p:nvPr>
        </p:nvSpPr>
        <p:spPr/>
        <p:txBody>
          <a:bodyPr/>
          <a:lstStyle/>
          <a:p>
            <a:pPr eaLnBrk="1" hangingPunct="1"/>
            <a:r>
              <a:rPr lang="ar-SA" smtClean="0">
                <a:solidFill>
                  <a:schemeClr val="bg2"/>
                </a:solidFill>
              </a:rPr>
              <a:t>الحل المستديم:</a:t>
            </a:r>
            <a:endParaRPr lang="en-US" smtClean="0">
              <a:solidFill>
                <a:schemeClr val="bg2"/>
              </a:solidFill>
              <a:latin typeface="Arabic Transparent" pitchFamily="2" charset="-78"/>
            </a:endParaRPr>
          </a:p>
        </p:txBody>
      </p:sp>
      <p:sp>
        <p:nvSpPr>
          <p:cNvPr id="300035" name="Rectangle 3"/>
          <p:cNvSpPr>
            <a:spLocks noGrp="1" noChangeArrowheads="1"/>
          </p:cNvSpPr>
          <p:nvPr>
            <p:ph type="body" sz="half" idx="1"/>
          </p:nvPr>
        </p:nvSpPr>
        <p:spPr>
          <a:xfrm>
            <a:off x="3810000" y="1628775"/>
            <a:ext cx="4781550" cy="2865438"/>
          </a:xfrm>
        </p:spPr>
        <p:txBody>
          <a:bodyPr/>
          <a:lstStyle/>
          <a:p>
            <a:pPr marL="609600" indent="-609600" eaLnBrk="1" hangingPunct="1">
              <a:buClr>
                <a:schemeClr val="bg2"/>
              </a:buClr>
              <a:buFont typeface="Wingdings" pitchFamily="2" charset="2"/>
              <a:buNone/>
            </a:pPr>
            <a:r>
              <a:rPr lang="ar-SA" u="sng" smtClean="0">
                <a:solidFill>
                  <a:schemeClr val="bg2"/>
                </a:solidFill>
                <a:latin typeface="Times New Roman" pitchFamily="18" charset="0"/>
                <a:cs typeface="Simplified Arabic" pitchFamily="2" charset="-78"/>
              </a:rPr>
              <a:t>المحاور (خمسة):</a:t>
            </a:r>
          </a:p>
          <a:p>
            <a:pPr marL="609600" indent="-609600" eaLnBrk="1" hangingPunct="1">
              <a:buClr>
                <a:schemeClr val="bg2"/>
              </a:buClr>
              <a:buFont typeface="Wingdings" pitchFamily="2" charset="2"/>
              <a:buChar char="l"/>
            </a:pPr>
            <a:r>
              <a:rPr lang="ar-SA" smtClean="0">
                <a:solidFill>
                  <a:schemeClr val="bg2"/>
                </a:solidFill>
                <a:latin typeface="Times New Roman" pitchFamily="18" charset="0"/>
                <a:cs typeface="Simplified Arabic" pitchFamily="2" charset="-78"/>
              </a:rPr>
              <a:t>الحل التقني (الفني)</a:t>
            </a:r>
          </a:p>
          <a:p>
            <a:pPr marL="609600" indent="-609600" eaLnBrk="1" hangingPunct="1">
              <a:buClr>
                <a:schemeClr val="bg2"/>
              </a:buClr>
              <a:buFont typeface="Wingdings" pitchFamily="2" charset="2"/>
              <a:buChar char="l"/>
            </a:pPr>
            <a:r>
              <a:rPr lang="ar-SA" smtClean="0">
                <a:solidFill>
                  <a:schemeClr val="bg2"/>
                </a:solidFill>
                <a:latin typeface="Times New Roman" pitchFamily="18" charset="0"/>
                <a:cs typeface="Simplified Arabic" pitchFamily="2" charset="-78"/>
              </a:rPr>
              <a:t>التوعية والإرشاد في ضوء القرآن والسنة</a:t>
            </a:r>
          </a:p>
          <a:p>
            <a:pPr marL="609600" indent="-609600" eaLnBrk="1" hangingPunct="1">
              <a:buClr>
                <a:schemeClr val="bg2"/>
              </a:buClr>
              <a:buFont typeface="Wingdings" pitchFamily="2" charset="2"/>
              <a:buChar char="l"/>
            </a:pPr>
            <a:r>
              <a:rPr lang="ar-SA" smtClean="0">
                <a:solidFill>
                  <a:schemeClr val="bg2"/>
                </a:solidFill>
                <a:latin typeface="Times New Roman" pitchFamily="18" charset="0"/>
                <a:cs typeface="Simplified Arabic" pitchFamily="2" charset="-78"/>
              </a:rPr>
              <a:t>إيجاد البدائل النافعة</a:t>
            </a:r>
          </a:p>
          <a:p>
            <a:pPr marL="609600" indent="-609600" eaLnBrk="1" hangingPunct="1">
              <a:buClr>
                <a:schemeClr val="bg2"/>
              </a:buClr>
              <a:buFont typeface="Wingdings" pitchFamily="2" charset="2"/>
              <a:buChar char="l"/>
            </a:pPr>
            <a:r>
              <a:rPr lang="ar-SA" smtClean="0">
                <a:solidFill>
                  <a:schemeClr val="bg2"/>
                </a:solidFill>
                <a:latin typeface="Times New Roman" pitchFamily="18" charset="0"/>
                <a:cs typeface="Simplified Arabic" pitchFamily="2" charset="-78"/>
              </a:rPr>
              <a:t>التشريعات والجزاءات</a:t>
            </a:r>
          </a:p>
          <a:p>
            <a:pPr marL="609600" indent="-609600" eaLnBrk="1" hangingPunct="1">
              <a:buClr>
                <a:schemeClr val="bg2"/>
              </a:buClr>
              <a:buFont typeface="Wingdings" pitchFamily="2" charset="2"/>
              <a:buChar char="l"/>
            </a:pPr>
            <a:r>
              <a:rPr lang="ar-SA" smtClean="0">
                <a:solidFill>
                  <a:schemeClr val="bg2"/>
                </a:solidFill>
                <a:latin typeface="Times New Roman" pitchFamily="18" charset="0"/>
                <a:cs typeface="Simplified Arabic" pitchFamily="2" charset="-78"/>
              </a:rPr>
              <a:t>علاج الضحايا والمدمنين</a:t>
            </a:r>
            <a:endParaRPr lang="ar-SA" sz="2000" smtClean="0">
              <a:solidFill>
                <a:schemeClr val="bg2"/>
              </a:solidFill>
              <a:latin typeface="Times New Roman" pitchFamily="18" charset="0"/>
            </a:endParaRPr>
          </a:p>
        </p:txBody>
      </p:sp>
      <p:sp>
        <p:nvSpPr>
          <p:cNvPr id="300050" name="Rectangle 18"/>
          <p:cNvSpPr>
            <a:spLocks noChangeArrowheads="1"/>
          </p:cNvSpPr>
          <p:nvPr/>
        </p:nvSpPr>
        <p:spPr bwMode="auto">
          <a:xfrm>
            <a:off x="457200" y="1600200"/>
            <a:ext cx="3276600" cy="2970213"/>
          </a:xfrm>
          <a:prstGeom prst="rect">
            <a:avLst/>
          </a:prstGeom>
          <a:noFill/>
          <a:ln w="9525">
            <a:noFill/>
            <a:miter lim="800000"/>
            <a:headEnd/>
            <a:tailEnd/>
          </a:ln>
        </p:spPr>
        <p:txBody>
          <a:bodyPr/>
          <a:lstStyle/>
          <a:p>
            <a:pPr marL="609600" indent="-609600" algn="r" rtl="1">
              <a:spcBef>
                <a:spcPct val="20000"/>
              </a:spcBef>
              <a:buClr>
                <a:schemeClr val="bg2"/>
              </a:buClr>
              <a:buFont typeface="Wingdings" pitchFamily="2" charset="2"/>
              <a:buNone/>
            </a:pPr>
            <a:r>
              <a:rPr lang="ar-SA" u="sng">
                <a:solidFill>
                  <a:schemeClr val="bg2"/>
                </a:solidFill>
                <a:cs typeface="Simplified Arabic" pitchFamily="2" charset="-78"/>
              </a:rPr>
              <a:t>الوسائط المستهدفة (خمسة)</a:t>
            </a:r>
          </a:p>
          <a:p>
            <a:pPr marL="609600" indent="-609600" algn="r" rtl="1">
              <a:spcBef>
                <a:spcPct val="20000"/>
              </a:spcBef>
              <a:buClr>
                <a:schemeClr val="bg2"/>
              </a:buClr>
              <a:buFont typeface="Wingdings" pitchFamily="2" charset="2"/>
              <a:buChar char="l"/>
            </a:pPr>
            <a:r>
              <a:rPr lang="ar-SA">
                <a:solidFill>
                  <a:schemeClr val="bg2"/>
                </a:solidFill>
                <a:cs typeface="Simplified Arabic" pitchFamily="2" charset="-78"/>
              </a:rPr>
              <a:t>الفضائيات وأمثالها</a:t>
            </a:r>
          </a:p>
          <a:p>
            <a:pPr marL="609600" indent="-609600" algn="r" rtl="1">
              <a:spcBef>
                <a:spcPct val="20000"/>
              </a:spcBef>
              <a:buClr>
                <a:schemeClr val="bg2"/>
              </a:buClr>
              <a:buFont typeface="Wingdings" pitchFamily="2" charset="2"/>
              <a:buChar char="l"/>
            </a:pPr>
            <a:r>
              <a:rPr lang="ar-SA">
                <a:solidFill>
                  <a:schemeClr val="bg2"/>
                </a:solidFill>
                <a:cs typeface="Simplified Arabic" pitchFamily="2" charset="-78"/>
              </a:rPr>
              <a:t>الإنترنت والحاسبات</a:t>
            </a:r>
          </a:p>
          <a:p>
            <a:pPr marL="609600" indent="-609600" algn="r" rtl="1">
              <a:spcBef>
                <a:spcPct val="20000"/>
              </a:spcBef>
              <a:buClr>
                <a:schemeClr val="bg2"/>
              </a:buClr>
              <a:buFont typeface="Wingdings" pitchFamily="2" charset="2"/>
              <a:buChar char="l"/>
            </a:pPr>
            <a:r>
              <a:rPr lang="ar-SA">
                <a:solidFill>
                  <a:schemeClr val="bg2"/>
                </a:solidFill>
                <a:cs typeface="Simplified Arabic" pitchFamily="2" charset="-78"/>
              </a:rPr>
              <a:t>الجوالات والاتصالات</a:t>
            </a:r>
          </a:p>
          <a:p>
            <a:pPr marL="609600" indent="-609600" algn="r" rtl="1">
              <a:spcBef>
                <a:spcPct val="20000"/>
              </a:spcBef>
              <a:buClr>
                <a:schemeClr val="bg2"/>
              </a:buClr>
              <a:buFont typeface="Wingdings" pitchFamily="2" charset="2"/>
              <a:buChar char="l"/>
            </a:pPr>
            <a:r>
              <a:rPr lang="ar-SA">
                <a:solidFill>
                  <a:schemeClr val="bg2"/>
                </a:solidFill>
                <a:cs typeface="Simplified Arabic" pitchFamily="2" charset="-78"/>
              </a:rPr>
              <a:t>الألعاب</a:t>
            </a:r>
          </a:p>
          <a:p>
            <a:pPr marL="609600" indent="-609600" algn="r" rtl="1">
              <a:spcBef>
                <a:spcPct val="20000"/>
              </a:spcBef>
              <a:buClr>
                <a:schemeClr val="bg2"/>
              </a:buClr>
              <a:buFont typeface="Wingdings" pitchFamily="2" charset="2"/>
              <a:buChar char="l"/>
            </a:pPr>
            <a:r>
              <a:rPr lang="ar-SA">
                <a:solidFill>
                  <a:schemeClr val="bg2"/>
                </a:solidFill>
                <a:cs typeface="Simplified Arabic" pitchFamily="2" charset="-78"/>
              </a:rPr>
              <a:t>المطبوعات</a:t>
            </a:r>
            <a:endParaRPr lang="ar-SA" sz="2000">
              <a:solidFill>
                <a:schemeClr val="bg2"/>
              </a:solidFill>
            </a:endParaRPr>
          </a:p>
        </p:txBody>
      </p:sp>
      <p:sp>
        <p:nvSpPr>
          <p:cNvPr id="300051" name="Text Box 19"/>
          <p:cNvSpPr txBox="1">
            <a:spLocks noChangeArrowheads="1"/>
          </p:cNvSpPr>
          <p:nvPr/>
        </p:nvSpPr>
        <p:spPr bwMode="auto">
          <a:xfrm>
            <a:off x="1905000" y="4265613"/>
            <a:ext cx="5562600" cy="1004887"/>
          </a:xfrm>
          <a:prstGeom prst="rect">
            <a:avLst/>
          </a:prstGeom>
          <a:noFill/>
          <a:ln w="9525" algn="ctr">
            <a:noFill/>
            <a:miter lim="800000"/>
            <a:headEnd/>
            <a:tailEnd/>
          </a:ln>
        </p:spPr>
        <p:txBody>
          <a:bodyPr lIns="92075" tIns="46038" rIns="92075" bIns="46038">
            <a:spAutoFit/>
          </a:bodyPr>
          <a:lstStyle/>
          <a:p>
            <a:pPr>
              <a:spcBef>
                <a:spcPct val="50000"/>
              </a:spcBef>
            </a:pPr>
            <a:r>
              <a:rPr lang="ar-SA" u="sng">
                <a:solidFill>
                  <a:schemeClr val="bg2"/>
                </a:solidFill>
                <a:cs typeface="Times New Roman" pitchFamily="18" charset="0"/>
              </a:rPr>
              <a:t>الحل </a:t>
            </a:r>
            <a:r>
              <a:rPr lang="ar-SA" u="sng">
                <a:solidFill>
                  <a:schemeClr val="hlink"/>
                </a:solidFill>
                <a:cs typeface="Times New Roman" pitchFamily="18" charset="0"/>
              </a:rPr>
              <a:t>تكاملي</a:t>
            </a:r>
          </a:p>
          <a:p>
            <a:pPr>
              <a:spcBef>
                <a:spcPct val="50000"/>
              </a:spcBef>
            </a:pPr>
            <a:r>
              <a:rPr lang="ar-SA">
                <a:solidFill>
                  <a:schemeClr val="bg2"/>
                </a:solidFill>
                <a:cs typeface="Times New Roman" pitchFamily="18" charset="0"/>
              </a:rPr>
              <a:t>لو نام حارس واحد عن جانبه من الحصن لغُزي الحصن</a:t>
            </a:r>
            <a:endParaRPr lang="en-US">
              <a:solidFill>
                <a:schemeClr val="bg2"/>
              </a:solidFill>
              <a:cs typeface="Times New Roman" pitchFamily="18" charset="0"/>
            </a:endParaRPr>
          </a:p>
        </p:txBody>
      </p:sp>
      <p:pic>
        <p:nvPicPr>
          <p:cNvPr id="300053" name="Picture 21" descr="guard sleeping"/>
          <p:cNvPicPr>
            <a:picLocks noChangeAspect="1" noChangeArrowheads="1"/>
          </p:cNvPicPr>
          <p:nvPr/>
        </p:nvPicPr>
        <p:blipFill>
          <a:blip r:embed="rId3" cstate="print"/>
          <a:srcRect/>
          <a:stretch>
            <a:fillRect/>
          </a:stretch>
        </p:blipFill>
        <p:spPr bwMode="auto">
          <a:xfrm>
            <a:off x="7391400" y="4648200"/>
            <a:ext cx="1247775" cy="1781175"/>
          </a:xfrm>
          <a:prstGeom prst="rect">
            <a:avLst/>
          </a:prstGeom>
          <a:noFill/>
          <a:ln w="9525">
            <a:solidFill>
              <a:schemeClr val="bg2"/>
            </a:solidFill>
            <a:miter lim="800000"/>
            <a:headEnd/>
            <a:tailEnd/>
          </a:ln>
        </p:spPr>
      </p:pic>
      <p:sp>
        <p:nvSpPr>
          <p:cNvPr id="300056" name="Text Box 24"/>
          <p:cNvSpPr txBox="1">
            <a:spLocks noChangeArrowheads="1"/>
          </p:cNvSpPr>
          <p:nvPr/>
        </p:nvSpPr>
        <p:spPr bwMode="auto">
          <a:xfrm>
            <a:off x="2362200" y="563563"/>
            <a:ext cx="4419600" cy="585787"/>
          </a:xfrm>
          <a:prstGeom prst="rect">
            <a:avLst/>
          </a:prstGeom>
          <a:noFill/>
          <a:ln w="9525" algn="ctr">
            <a:noFill/>
            <a:miter lim="800000"/>
            <a:headEnd/>
            <a:tailEnd/>
          </a:ln>
        </p:spPr>
        <p:txBody>
          <a:bodyPr lIns="92075" tIns="46038" rIns="92075" bIns="46038">
            <a:spAutoFit/>
          </a:bodyPr>
          <a:lstStyle/>
          <a:p>
            <a:pPr algn="r">
              <a:spcBef>
                <a:spcPct val="50000"/>
              </a:spcBef>
            </a:pPr>
            <a:r>
              <a:rPr lang="ar-SA" sz="3200">
                <a:solidFill>
                  <a:schemeClr val="bg2"/>
                </a:solidFill>
              </a:rPr>
              <a:t>5 </a:t>
            </a:r>
            <a:r>
              <a:rPr lang="en-US" sz="3200">
                <a:solidFill>
                  <a:schemeClr val="bg2"/>
                </a:solidFill>
              </a:rPr>
              <a:t>×</a:t>
            </a:r>
            <a:r>
              <a:rPr lang="ar-SA" sz="3200">
                <a:solidFill>
                  <a:schemeClr val="bg2"/>
                </a:solidFill>
              </a:rPr>
              <a:t> 5</a:t>
            </a:r>
            <a:endParaRPr lang="en-US" sz="3200">
              <a:solidFill>
                <a:schemeClr val="bg2"/>
              </a:solidFill>
            </a:endParaRPr>
          </a:p>
        </p:txBody>
      </p:sp>
      <p:sp>
        <p:nvSpPr>
          <p:cNvPr id="300057" name="Text Box 25"/>
          <p:cNvSpPr txBox="1">
            <a:spLocks noChangeArrowheads="1"/>
          </p:cNvSpPr>
          <p:nvPr/>
        </p:nvSpPr>
        <p:spPr bwMode="auto">
          <a:xfrm>
            <a:off x="1143000" y="3429000"/>
            <a:ext cx="6248400" cy="1922463"/>
          </a:xfrm>
          <a:prstGeom prst="rect">
            <a:avLst/>
          </a:prstGeom>
          <a:noFill/>
          <a:ln w="9525" algn="ctr">
            <a:noFill/>
            <a:miter lim="800000"/>
            <a:headEnd/>
            <a:tailEnd/>
          </a:ln>
        </p:spPr>
        <p:txBody>
          <a:bodyPr lIns="92075" tIns="46038" rIns="92075" bIns="46038">
            <a:spAutoFit/>
          </a:bodyPr>
          <a:lstStyle/>
          <a:p>
            <a:pPr rtl="1">
              <a:spcBef>
                <a:spcPct val="50000"/>
              </a:spcBef>
            </a:pPr>
            <a:r>
              <a:rPr lang="ar-SA" sz="4800" b="1">
                <a:solidFill>
                  <a:schemeClr val="bg2"/>
                </a:solidFill>
                <a:cs typeface="Times New Roman" pitchFamily="18" charset="0"/>
              </a:rPr>
              <a:t>الحل التكاملي</a:t>
            </a:r>
          </a:p>
          <a:p>
            <a:pPr rtl="1">
              <a:spcBef>
                <a:spcPct val="50000"/>
              </a:spcBef>
            </a:pPr>
            <a:r>
              <a:rPr lang="ar-SA" sz="4800" b="1">
                <a:solidFill>
                  <a:schemeClr val="bg2"/>
                </a:solidFill>
                <a:cs typeface="Times New Roman" pitchFamily="18" charset="0"/>
              </a:rPr>
              <a:t> خمسة محاور </a:t>
            </a:r>
            <a:r>
              <a:rPr lang="en-US" sz="4800" b="1">
                <a:solidFill>
                  <a:schemeClr val="bg2"/>
                </a:solidFill>
                <a:latin typeface="Arabic Transparent" pitchFamily="2" charset="-78"/>
              </a:rPr>
              <a:t>×</a:t>
            </a:r>
            <a:r>
              <a:rPr lang="ar-SA" sz="4800" b="1">
                <a:solidFill>
                  <a:schemeClr val="bg2"/>
                </a:solidFill>
                <a:cs typeface="Times New Roman" pitchFamily="18" charset="0"/>
              </a:rPr>
              <a:t> خمسة وسائط </a:t>
            </a:r>
            <a:endParaRPr lang="en-US" sz="4800" b="1">
              <a:solidFill>
                <a:schemeClr val="bg2"/>
              </a:solidFill>
              <a:cs typeface="Times New Roman" pitchFamily="18" charset="0"/>
            </a:endParaRPr>
          </a:p>
        </p:txBody>
      </p:sp>
      <p:pic>
        <p:nvPicPr>
          <p:cNvPr id="202767" name="Picture 15" descr="hand shake3"/>
          <p:cNvPicPr>
            <a:picLocks noChangeAspect="1" noChangeArrowheads="1"/>
          </p:cNvPicPr>
          <p:nvPr/>
        </p:nvPicPr>
        <p:blipFill>
          <a:blip r:embed="rId4" cstate="print">
            <a:clrChange>
              <a:clrFrom>
                <a:srgbClr val="3DC8C8"/>
              </a:clrFrom>
              <a:clrTo>
                <a:srgbClr val="3DC8C8">
                  <a:alpha val="0"/>
                </a:srgbClr>
              </a:clrTo>
            </a:clrChange>
          </a:blip>
          <a:srcRect/>
          <a:stretch>
            <a:fillRect/>
          </a:stretch>
        </p:blipFill>
        <p:spPr bwMode="auto">
          <a:xfrm>
            <a:off x="3352800" y="552450"/>
            <a:ext cx="2200275" cy="158115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0035">
                                            <p:txEl>
                                              <p:pRg st="0" end="0"/>
                                            </p:txEl>
                                          </p:spTgt>
                                        </p:tgtEl>
                                        <p:attrNameLst>
                                          <p:attrName>style.visibility</p:attrName>
                                        </p:attrNameLst>
                                      </p:cBhvr>
                                      <p:to>
                                        <p:strVal val="visible"/>
                                      </p:to>
                                    </p:set>
                                    <p:animEffect transition="in" filter="fade">
                                      <p:cBhvr>
                                        <p:cTn id="7" dur="2000"/>
                                        <p:tgtEl>
                                          <p:spTgt spid="30003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0035">
                                            <p:txEl>
                                              <p:pRg st="1" end="1"/>
                                            </p:txEl>
                                          </p:spTgt>
                                        </p:tgtEl>
                                        <p:attrNameLst>
                                          <p:attrName>style.visibility</p:attrName>
                                        </p:attrNameLst>
                                      </p:cBhvr>
                                      <p:to>
                                        <p:strVal val="visible"/>
                                      </p:to>
                                    </p:set>
                                    <p:animEffect transition="in" filter="fade">
                                      <p:cBhvr>
                                        <p:cTn id="10" dur="2000"/>
                                        <p:tgtEl>
                                          <p:spTgt spid="30003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00035">
                                            <p:txEl>
                                              <p:pRg st="2" end="2"/>
                                            </p:txEl>
                                          </p:spTgt>
                                        </p:tgtEl>
                                        <p:attrNameLst>
                                          <p:attrName>style.visibility</p:attrName>
                                        </p:attrNameLst>
                                      </p:cBhvr>
                                      <p:to>
                                        <p:strVal val="visible"/>
                                      </p:to>
                                    </p:set>
                                    <p:animEffect transition="in" filter="fade">
                                      <p:cBhvr>
                                        <p:cTn id="13" dur="2000"/>
                                        <p:tgtEl>
                                          <p:spTgt spid="30003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00035">
                                            <p:txEl>
                                              <p:pRg st="3" end="3"/>
                                            </p:txEl>
                                          </p:spTgt>
                                        </p:tgtEl>
                                        <p:attrNameLst>
                                          <p:attrName>style.visibility</p:attrName>
                                        </p:attrNameLst>
                                      </p:cBhvr>
                                      <p:to>
                                        <p:strVal val="visible"/>
                                      </p:to>
                                    </p:set>
                                    <p:animEffect transition="in" filter="fade">
                                      <p:cBhvr>
                                        <p:cTn id="16" dur="2000"/>
                                        <p:tgtEl>
                                          <p:spTgt spid="300035">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00035">
                                            <p:txEl>
                                              <p:pRg st="4" end="4"/>
                                            </p:txEl>
                                          </p:spTgt>
                                        </p:tgtEl>
                                        <p:attrNameLst>
                                          <p:attrName>style.visibility</p:attrName>
                                        </p:attrNameLst>
                                      </p:cBhvr>
                                      <p:to>
                                        <p:strVal val="visible"/>
                                      </p:to>
                                    </p:set>
                                    <p:animEffect transition="in" filter="fade">
                                      <p:cBhvr>
                                        <p:cTn id="19" dur="2000"/>
                                        <p:tgtEl>
                                          <p:spTgt spid="300035">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00035">
                                            <p:txEl>
                                              <p:pRg st="5" end="5"/>
                                            </p:txEl>
                                          </p:spTgt>
                                        </p:tgtEl>
                                        <p:attrNameLst>
                                          <p:attrName>style.visibility</p:attrName>
                                        </p:attrNameLst>
                                      </p:cBhvr>
                                      <p:to>
                                        <p:strVal val="visible"/>
                                      </p:to>
                                    </p:set>
                                    <p:animEffect transition="in" filter="fade">
                                      <p:cBhvr>
                                        <p:cTn id="22" dur="2000"/>
                                        <p:tgtEl>
                                          <p:spTgt spid="30003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0050"/>
                                        </p:tgtEl>
                                        <p:attrNameLst>
                                          <p:attrName>style.visibility</p:attrName>
                                        </p:attrNameLst>
                                      </p:cBhvr>
                                      <p:to>
                                        <p:strVal val="visible"/>
                                      </p:to>
                                    </p:set>
                                    <p:animEffect transition="in" filter="fade">
                                      <p:cBhvr>
                                        <p:cTn id="27" dur="2000"/>
                                        <p:tgtEl>
                                          <p:spTgt spid="30005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0051"/>
                                        </p:tgtEl>
                                        <p:attrNameLst>
                                          <p:attrName>style.visibility</p:attrName>
                                        </p:attrNameLst>
                                      </p:cBhvr>
                                      <p:to>
                                        <p:strVal val="visible"/>
                                      </p:to>
                                    </p:set>
                                    <p:animEffect transition="in" filter="fade">
                                      <p:cBhvr>
                                        <p:cTn id="32" dur="2000"/>
                                        <p:tgtEl>
                                          <p:spTgt spid="300051"/>
                                        </p:tgtEl>
                                      </p:cBhvr>
                                    </p:animEffect>
                                  </p:childTnLst>
                                </p:cTn>
                              </p:par>
                              <p:par>
                                <p:cTn id="33" presetID="10" presetClass="entr" presetSubtype="0" fill="hold" nodeType="withEffect">
                                  <p:stCondLst>
                                    <p:cond delay="0"/>
                                  </p:stCondLst>
                                  <p:childTnLst>
                                    <p:set>
                                      <p:cBhvr>
                                        <p:cTn id="34" dur="1" fill="hold">
                                          <p:stCondLst>
                                            <p:cond delay="0"/>
                                          </p:stCondLst>
                                        </p:cTn>
                                        <p:tgtEl>
                                          <p:spTgt spid="300053"/>
                                        </p:tgtEl>
                                        <p:attrNameLst>
                                          <p:attrName>style.visibility</p:attrName>
                                        </p:attrNameLst>
                                      </p:cBhvr>
                                      <p:to>
                                        <p:strVal val="visible"/>
                                      </p:to>
                                    </p:set>
                                    <p:animEffect transition="in" filter="fade">
                                      <p:cBhvr>
                                        <p:cTn id="35" dur="2000"/>
                                        <p:tgtEl>
                                          <p:spTgt spid="30005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0" nodeType="clickEffect">
                                  <p:stCondLst>
                                    <p:cond delay="0"/>
                                  </p:stCondLst>
                                  <p:childTnLst>
                                    <p:animEffect transition="out" filter="fade">
                                      <p:cBhvr>
                                        <p:cTn id="39" dur="2000"/>
                                        <p:tgtEl>
                                          <p:spTgt spid="300034"/>
                                        </p:tgtEl>
                                      </p:cBhvr>
                                    </p:animEffect>
                                    <p:set>
                                      <p:cBhvr>
                                        <p:cTn id="40" dur="1" fill="hold">
                                          <p:stCondLst>
                                            <p:cond delay="1999"/>
                                          </p:stCondLst>
                                        </p:cTn>
                                        <p:tgtEl>
                                          <p:spTgt spid="300034"/>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2000"/>
                                        <p:tgtEl>
                                          <p:spTgt spid="300035">
                                            <p:txEl>
                                              <p:pRg st="0" end="0"/>
                                            </p:txEl>
                                          </p:spTgt>
                                        </p:tgtEl>
                                      </p:cBhvr>
                                    </p:animEffect>
                                    <p:set>
                                      <p:cBhvr>
                                        <p:cTn id="43" dur="1" fill="hold">
                                          <p:stCondLst>
                                            <p:cond delay="1999"/>
                                          </p:stCondLst>
                                        </p:cTn>
                                        <p:tgtEl>
                                          <p:spTgt spid="300035">
                                            <p:txEl>
                                              <p:pRg st="0" end="0"/>
                                            </p:txEl>
                                          </p:spTgt>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2000"/>
                                        <p:tgtEl>
                                          <p:spTgt spid="300035">
                                            <p:txEl>
                                              <p:pRg st="1" end="1"/>
                                            </p:txEl>
                                          </p:spTgt>
                                        </p:tgtEl>
                                      </p:cBhvr>
                                    </p:animEffect>
                                    <p:set>
                                      <p:cBhvr>
                                        <p:cTn id="46" dur="1" fill="hold">
                                          <p:stCondLst>
                                            <p:cond delay="1999"/>
                                          </p:stCondLst>
                                        </p:cTn>
                                        <p:tgtEl>
                                          <p:spTgt spid="300035">
                                            <p:txEl>
                                              <p:pRg st="1" end="1"/>
                                            </p:txEl>
                                          </p:spTgt>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2000"/>
                                        <p:tgtEl>
                                          <p:spTgt spid="300035">
                                            <p:txEl>
                                              <p:pRg st="2" end="2"/>
                                            </p:txEl>
                                          </p:spTgt>
                                        </p:tgtEl>
                                      </p:cBhvr>
                                    </p:animEffect>
                                    <p:set>
                                      <p:cBhvr>
                                        <p:cTn id="49" dur="1" fill="hold">
                                          <p:stCondLst>
                                            <p:cond delay="1999"/>
                                          </p:stCondLst>
                                        </p:cTn>
                                        <p:tgtEl>
                                          <p:spTgt spid="300035">
                                            <p:txEl>
                                              <p:pRg st="2" end="2"/>
                                            </p:txEl>
                                          </p:spTgt>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2000"/>
                                        <p:tgtEl>
                                          <p:spTgt spid="300035">
                                            <p:txEl>
                                              <p:pRg st="3" end="3"/>
                                            </p:txEl>
                                          </p:spTgt>
                                        </p:tgtEl>
                                      </p:cBhvr>
                                    </p:animEffect>
                                    <p:set>
                                      <p:cBhvr>
                                        <p:cTn id="52" dur="1" fill="hold">
                                          <p:stCondLst>
                                            <p:cond delay="1999"/>
                                          </p:stCondLst>
                                        </p:cTn>
                                        <p:tgtEl>
                                          <p:spTgt spid="300035">
                                            <p:txEl>
                                              <p:pRg st="3" end="3"/>
                                            </p:txEl>
                                          </p:spTgt>
                                        </p:tgtEl>
                                        <p:attrNameLst>
                                          <p:attrName>style.visibility</p:attrName>
                                        </p:attrNameLst>
                                      </p:cBhvr>
                                      <p:to>
                                        <p:strVal val="hidden"/>
                                      </p:to>
                                    </p:set>
                                  </p:childTnLst>
                                </p:cTn>
                              </p:par>
                              <p:par>
                                <p:cTn id="53" presetID="10" presetClass="exit" presetSubtype="0" fill="hold" grpId="1" nodeType="withEffect">
                                  <p:stCondLst>
                                    <p:cond delay="0"/>
                                  </p:stCondLst>
                                  <p:childTnLst>
                                    <p:animEffect transition="out" filter="fade">
                                      <p:cBhvr>
                                        <p:cTn id="54" dur="2000"/>
                                        <p:tgtEl>
                                          <p:spTgt spid="300035">
                                            <p:txEl>
                                              <p:pRg st="4" end="4"/>
                                            </p:txEl>
                                          </p:spTgt>
                                        </p:tgtEl>
                                      </p:cBhvr>
                                    </p:animEffect>
                                    <p:set>
                                      <p:cBhvr>
                                        <p:cTn id="55" dur="1" fill="hold">
                                          <p:stCondLst>
                                            <p:cond delay="1999"/>
                                          </p:stCondLst>
                                        </p:cTn>
                                        <p:tgtEl>
                                          <p:spTgt spid="300035">
                                            <p:txEl>
                                              <p:pRg st="4" end="4"/>
                                            </p:txEl>
                                          </p:spTgt>
                                        </p:tgtEl>
                                        <p:attrNameLst>
                                          <p:attrName>style.visibility</p:attrName>
                                        </p:attrNameLst>
                                      </p:cBhvr>
                                      <p:to>
                                        <p:strVal val="hidden"/>
                                      </p:to>
                                    </p:set>
                                  </p:childTnLst>
                                </p:cTn>
                              </p:par>
                              <p:par>
                                <p:cTn id="56" presetID="10" presetClass="exit" presetSubtype="0" fill="hold" grpId="1" nodeType="withEffect">
                                  <p:stCondLst>
                                    <p:cond delay="0"/>
                                  </p:stCondLst>
                                  <p:childTnLst>
                                    <p:animEffect transition="out" filter="fade">
                                      <p:cBhvr>
                                        <p:cTn id="57" dur="2000"/>
                                        <p:tgtEl>
                                          <p:spTgt spid="300035">
                                            <p:txEl>
                                              <p:pRg st="5" end="5"/>
                                            </p:txEl>
                                          </p:spTgt>
                                        </p:tgtEl>
                                      </p:cBhvr>
                                    </p:animEffect>
                                    <p:set>
                                      <p:cBhvr>
                                        <p:cTn id="58" dur="1" fill="hold">
                                          <p:stCondLst>
                                            <p:cond delay="1999"/>
                                          </p:stCondLst>
                                        </p:cTn>
                                        <p:tgtEl>
                                          <p:spTgt spid="300035">
                                            <p:txEl>
                                              <p:pRg st="5" end="5"/>
                                            </p:txEl>
                                          </p:spTgt>
                                        </p:tgtEl>
                                        <p:attrNameLst>
                                          <p:attrName>style.visibility</p:attrName>
                                        </p:attrNameLst>
                                      </p:cBhvr>
                                      <p:to>
                                        <p:strVal val="hidden"/>
                                      </p:to>
                                    </p:set>
                                  </p:childTnLst>
                                </p:cTn>
                              </p:par>
                              <p:par>
                                <p:cTn id="59" presetID="10" presetClass="exit" presetSubtype="0" fill="hold" nodeType="withEffect">
                                  <p:stCondLst>
                                    <p:cond delay="0"/>
                                  </p:stCondLst>
                                  <p:childTnLst>
                                    <p:animEffect transition="out" filter="fade">
                                      <p:cBhvr>
                                        <p:cTn id="60" dur="2000"/>
                                        <p:tgtEl>
                                          <p:spTgt spid="300050"/>
                                        </p:tgtEl>
                                      </p:cBhvr>
                                    </p:animEffect>
                                    <p:set>
                                      <p:cBhvr>
                                        <p:cTn id="61" dur="1" fill="hold">
                                          <p:stCondLst>
                                            <p:cond delay="1999"/>
                                          </p:stCondLst>
                                        </p:cTn>
                                        <p:tgtEl>
                                          <p:spTgt spid="300050"/>
                                        </p:tgtEl>
                                        <p:attrNameLst>
                                          <p:attrName>style.visibility</p:attrName>
                                        </p:attrNameLst>
                                      </p:cBhvr>
                                      <p:to>
                                        <p:strVal val="hidden"/>
                                      </p:to>
                                    </p:set>
                                  </p:childTnLst>
                                </p:cTn>
                              </p:par>
                              <p:par>
                                <p:cTn id="62" presetID="10" presetClass="exit" presetSubtype="0" fill="hold" nodeType="withEffect">
                                  <p:stCondLst>
                                    <p:cond delay="0"/>
                                  </p:stCondLst>
                                  <p:childTnLst>
                                    <p:animEffect transition="out" filter="fade">
                                      <p:cBhvr>
                                        <p:cTn id="63" dur="2000"/>
                                        <p:tgtEl>
                                          <p:spTgt spid="300051"/>
                                        </p:tgtEl>
                                      </p:cBhvr>
                                    </p:animEffect>
                                    <p:set>
                                      <p:cBhvr>
                                        <p:cTn id="64" dur="1" fill="hold">
                                          <p:stCondLst>
                                            <p:cond delay="1999"/>
                                          </p:stCondLst>
                                        </p:cTn>
                                        <p:tgtEl>
                                          <p:spTgt spid="300051"/>
                                        </p:tgtEl>
                                        <p:attrNameLst>
                                          <p:attrName>style.visibility</p:attrName>
                                        </p:attrNameLst>
                                      </p:cBhvr>
                                      <p:to>
                                        <p:strVal val="hidden"/>
                                      </p:to>
                                    </p:set>
                                  </p:childTnLst>
                                </p:cTn>
                              </p:par>
                              <p:par>
                                <p:cTn id="65" presetID="10" presetClass="exit" presetSubtype="0" fill="hold" nodeType="withEffect">
                                  <p:stCondLst>
                                    <p:cond delay="0"/>
                                  </p:stCondLst>
                                  <p:childTnLst>
                                    <p:animEffect transition="out" filter="fade">
                                      <p:cBhvr>
                                        <p:cTn id="66" dur="2000"/>
                                        <p:tgtEl>
                                          <p:spTgt spid="300053"/>
                                        </p:tgtEl>
                                      </p:cBhvr>
                                    </p:animEffect>
                                    <p:set>
                                      <p:cBhvr>
                                        <p:cTn id="67" dur="1" fill="hold">
                                          <p:stCondLst>
                                            <p:cond delay="1999"/>
                                          </p:stCondLst>
                                        </p:cTn>
                                        <p:tgtEl>
                                          <p:spTgt spid="300053"/>
                                        </p:tgtEl>
                                        <p:attrNameLst>
                                          <p:attrName>style.visibility</p:attrName>
                                        </p:attrNameLst>
                                      </p:cBhvr>
                                      <p:to>
                                        <p:strVal val="hidden"/>
                                      </p:to>
                                    </p:set>
                                  </p:childTnLst>
                                </p:cTn>
                              </p:par>
                              <p:par>
                                <p:cTn id="68" presetID="0" presetClass="path" presetSubtype="0" accel="50000" decel="50000" fill="hold" nodeType="withEffect">
                                  <p:stCondLst>
                                    <p:cond delay="0"/>
                                  </p:stCondLst>
                                  <p:childTnLst>
                                    <p:animMotion origin="layout" path="M 0.06667 -0.00255 L -0.025 0.26412 " pathEditMode="relative" rAng="0" ptsTypes="AA">
                                      <p:cBhvr>
                                        <p:cTn id="69" dur="2000" fill="hold"/>
                                        <p:tgtEl>
                                          <p:spTgt spid="300056"/>
                                        </p:tgtEl>
                                        <p:attrNameLst>
                                          <p:attrName>ppt_x</p:attrName>
                                          <p:attrName>ppt_y</p:attrName>
                                        </p:attrNameLst>
                                      </p:cBhvr>
                                      <p:rCtr x="-46" y="133"/>
                                    </p:animMotion>
                                  </p:childTnLst>
                                </p:cTn>
                              </p:par>
                              <p:par>
                                <p:cTn id="70" presetID="4" presetClass="emph" presetSubtype="2" fill="hold" nodeType="withEffect">
                                  <p:stCondLst>
                                    <p:cond delay="0"/>
                                  </p:stCondLst>
                                  <p:childTnLst>
                                    <p:anim to="4" calcmode="lin" valueType="num">
                                      <p:cBhvr override="childStyle">
                                        <p:cTn id="71" dur="1000" fill="hold"/>
                                        <p:tgtEl>
                                          <p:spTgt spid="300056"/>
                                        </p:tgtEl>
                                        <p:attrNameLst>
                                          <p:attrName>style.fontSize</p:attrName>
                                        </p:attrNameLst>
                                      </p:cBhvr>
                                    </p:anim>
                                  </p:childTnLst>
                                </p:cTn>
                              </p:par>
                              <p:par>
                                <p:cTn id="72" presetID="10" presetClass="entr" presetSubtype="0" fill="hold" nodeType="withEffect">
                                  <p:stCondLst>
                                    <p:cond delay="0"/>
                                  </p:stCondLst>
                                  <p:childTnLst>
                                    <p:set>
                                      <p:cBhvr>
                                        <p:cTn id="73" dur="1" fill="hold">
                                          <p:stCondLst>
                                            <p:cond delay="0"/>
                                          </p:stCondLst>
                                        </p:cTn>
                                        <p:tgtEl>
                                          <p:spTgt spid="300057"/>
                                        </p:tgtEl>
                                        <p:attrNameLst>
                                          <p:attrName>style.visibility</p:attrName>
                                        </p:attrNameLst>
                                      </p:cBhvr>
                                      <p:to>
                                        <p:strVal val="visible"/>
                                      </p:to>
                                    </p:set>
                                    <p:animEffect transition="in" filter="fade">
                                      <p:cBhvr>
                                        <p:cTn id="74" dur="2000"/>
                                        <p:tgtEl>
                                          <p:spTgt spid="300057"/>
                                        </p:tgtEl>
                                      </p:cBhvr>
                                    </p:animEffect>
                                  </p:childTnLst>
                                </p:cTn>
                              </p:par>
                            </p:childTnLst>
                          </p:cTn>
                        </p:par>
                        <p:par>
                          <p:cTn id="75" fill="hold">
                            <p:stCondLst>
                              <p:cond delay="2000"/>
                            </p:stCondLst>
                            <p:childTnLst>
                              <p:par>
                                <p:cTn id="76" presetID="10" presetClass="entr" presetSubtype="0" fill="hold" nodeType="afterEffect">
                                  <p:stCondLst>
                                    <p:cond delay="0"/>
                                  </p:stCondLst>
                                  <p:childTnLst>
                                    <p:set>
                                      <p:cBhvr>
                                        <p:cTn id="77" dur="1" fill="hold">
                                          <p:stCondLst>
                                            <p:cond delay="0"/>
                                          </p:stCondLst>
                                        </p:cTn>
                                        <p:tgtEl>
                                          <p:spTgt spid="202767"/>
                                        </p:tgtEl>
                                        <p:attrNameLst>
                                          <p:attrName>style.visibility</p:attrName>
                                        </p:attrNameLst>
                                      </p:cBhvr>
                                      <p:to>
                                        <p:strVal val="visible"/>
                                      </p:to>
                                    </p:set>
                                    <p:animEffect transition="in" filter="fade">
                                      <p:cBhvr>
                                        <p:cTn id="78" dur="2000"/>
                                        <p:tgtEl>
                                          <p:spTgt spid="2027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034" grpId="0"/>
      <p:bldP spid="300035" grpId="0" build="p"/>
      <p:bldP spid="300035" grpId="1" build="p"/>
      <p:bldP spid="300050" grpId="0"/>
      <p:bldP spid="30005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r>
              <a:rPr lang="ar-SA" smtClean="0">
                <a:solidFill>
                  <a:schemeClr val="bg1"/>
                </a:solidFill>
              </a:rPr>
              <a:t>الحل الاستراتيجي: هيئة محتوى الوسائط</a:t>
            </a:r>
            <a:endParaRPr lang="en-US" smtClean="0">
              <a:solidFill>
                <a:schemeClr val="bg1"/>
              </a:solidFill>
            </a:endParaRPr>
          </a:p>
        </p:txBody>
      </p:sp>
      <p:graphicFrame>
        <p:nvGraphicFramePr>
          <p:cNvPr id="2050" name="Object 4"/>
          <p:cNvGraphicFramePr>
            <a:graphicFrameLocks noChangeAspect="1"/>
          </p:cNvGraphicFramePr>
          <p:nvPr>
            <p:ph idx="1"/>
          </p:nvPr>
        </p:nvGraphicFramePr>
        <p:xfrm>
          <a:off x="2225675" y="1066800"/>
          <a:ext cx="5453063" cy="5486400"/>
        </p:xfrm>
        <a:graphic>
          <a:graphicData uri="http://schemas.openxmlformats.org/presentationml/2006/ole">
            <p:oleObj spid="_x0000_s2050" name="Visio" r:id="rId3" imgW="4519574" imgH="4546702" progId="Visio.Drawing.11">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6"/>
          <p:cNvSpPr>
            <a:spLocks noGrp="1"/>
          </p:cNvSpPr>
          <p:nvPr>
            <p:ph type="ftr" sz="quarter" idx="11"/>
          </p:nvPr>
        </p:nvSpPr>
        <p:spPr/>
        <p:txBody>
          <a:bodyPr/>
          <a:lstStyle/>
          <a:p>
            <a:pPr>
              <a:defRPr/>
            </a:pPr>
            <a:r>
              <a:rPr lang="ar-SA" dirty="0"/>
              <a:t>د/ مشعل بن </a:t>
            </a:r>
            <a:r>
              <a:rPr lang="ar-SA" dirty="0" err="1"/>
              <a:t>عبدالله</a:t>
            </a:r>
            <a:r>
              <a:rPr lang="ar-SA" dirty="0"/>
              <a:t> </a:t>
            </a:r>
            <a:r>
              <a:rPr lang="ar-SA" dirty="0" err="1"/>
              <a:t>الفدهي</a:t>
            </a:r>
            <a:endParaRPr lang="ar-SA" dirty="0"/>
          </a:p>
        </p:txBody>
      </p:sp>
      <p:sp>
        <p:nvSpPr>
          <p:cNvPr id="102404" name="Rectangle 2"/>
          <p:cNvSpPr>
            <a:spLocks noGrp="1" noChangeArrowheads="1"/>
          </p:cNvSpPr>
          <p:nvPr>
            <p:ph type="title"/>
          </p:nvPr>
        </p:nvSpPr>
        <p:spPr/>
        <p:txBody>
          <a:bodyPr/>
          <a:lstStyle/>
          <a:p>
            <a:pPr eaLnBrk="1" hangingPunct="1"/>
            <a:r>
              <a:rPr lang="ar-SA" smtClean="0">
                <a:solidFill>
                  <a:schemeClr val="bg2"/>
                </a:solidFill>
              </a:rPr>
              <a:t>ختاما:</a:t>
            </a:r>
            <a:endParaRPr lang="en-US" smtClean="0">
              <a:solidFill>
                <a:schemeClr val="bg2"/>
              </a:solidFill>
            </a:endParaRPr>
          </a:p>
        </p:txBody>
      </p:sp>
      <p:sp>
        <p:nvSpPr>
          <p:cNvPr id="102405" name="Rectangle 3"/>
          <p:cNvSpPr>
            <a:spLocks noGrp="1" noChangeArrowheads="1"/>
          </p:cNvSpPr>
          <p:nvPr>
            <p:ph type="body" sz="half" idx="1"/>
          </p:nvPr>
        </p:nvSpPr>
        <p:spPr>
          <a:xfrm>
            <a:off x="1042988" y="1304925"/>
            <a:ext cx="7470775" cy="4510088"/>
          </a:xfrm>
        </p:spPr>
        <p:txBody>
          <a:bodyPr/>
          <a:lstStyle/>
          <a:p>
            <a:pPr marL="282575" indent="-282575" algn="ctr" eaLnBrk="1" hangingPunct="1">
              <a:buFontTx/>
              <a:buNone/>
            </a:pPr>
            <a:r>
              <a:rPr lang="ar-SA" sz="2800" dirty="0" smtClean="0">
                <a:solidFill>
                  <a:schemeClr val="bg2"/>
                </a:solidFill>
                <a:latin typeface="Times New Roman" pitchFamily="18" charset="0"/>
                <a:cs typeface="Simplified Arabic" pitchFamily="2" charset="-78"/>
              </a:rPr>
              <a:t>‏‏شكرا على حسن استماعكم وتعليقاتكم</a:t>
            </a:r>
          </a:p>
          <a:p>
            <a:pPr marL="282575" indent="-282575" algn="ctr" eaLnBrk="1" hangingPunct="1">
              <a:buFontTx/>
              <a:buNone/>
            </a:pPr>
            <a:endParaRPr lang="ar-SA" sz="2800" dirty="0" smtClean="0">
              <a:solidFill>
                <a:schemeClr val="bg2"/>
              </a:solidFill>
              <a:latin typeface="Times New Roman" pitchFamily="18" charset="0"/>
              <a:cs typeface="Simplified Arabic" pitchFamily="2" charset="-78"/>
            </a:endParaRPr>
          </a:p>
          <a:p>
            <a:pPr marL="282575" indent="-282575" algn="ctr" eaLnBrk="1" hangingPunct="1">
              <a:buFontTx/>
              <a:buNone/>
            </a:pPr>
            <a:r>
              <a:rPr lang="ar-SA" sz="2000" dirty="0" smtClean="0">
                <a:solidFill>
                  <a:schemeClr val="bg2"/>
                </a:solidFill>
                <a:latin typeface="Times New Roman" pitchFamily="18" charset="0"/>
                <a:cs typeface="Simplified Arabic" pitchFamily="2" charset="-78"/>
              </a:rPr>
              <a:t>سبحانك اللهم وبحمدك</a:t>
            </a:r>
          </a:p>
          <a:p>
            <a:pPr marL="282575" indent="-282575" algn="ctr" eaLnBrk="1" hangingPunct="1">
              <a:buFontTx/>
              <a:buNone/>
            </a:pPr>
            <a:r>
              <a:rPr lang="ar-SA" sz="2000" dirty="0" smtClean="0">
                <a:solidFill>
                  <a:schemeClr val="bg2"/>
                </a:solidFill>
                <a:latin typeface="Times New Roman" pitchFamily="18" charset="0"/>
                <a:cs typeface="Simplified Arabic" pitchFamily="2" charset="-78"/>
              </a:rPr>
              <a:t>أشهد أن لا إله إلا أنت</a:t>
            </a:r>
          </a:p>
          <a:p>
            <a:pPr marL="282575" indent="-282575" algn="ctr" eaLnBrk="1" hangingPunct="1">
              <a:buFontTx/>
              <a:buNone/>
            </a:pPr>
            <a:r>
              <a:rPr lang="ar-SA" sz="2000" dirty="0" smtClean="0">
                <a:solidFill>
                  <a:schemeClr val="bg2"/>
                </a:solidFill>
                <a:latin typeface="Times New Roman" pitchFamily="18" charset="0"/>
                <a:cs typeface="Simplified Arabic" pitchFamily="2" charset="-78"/>
              </a:rPr>
              <a:t>استغفرك وأتوب إليك</a:t>
            </a:r>
          </a:p>
          <a:p>
            <a:pPr marL="282575" indent="-282575" algn="ctr" eaLnBrk="1" hangingPunct="1">
              <a:buFontTx/>
              <a:buNone/>
            </a:pPr>
            <a:endParaRPr lang="en-US" sz="2000" dirty="0" smtClean="0">
              <a:solidFill>
                <a:schemeClr val="bg2"/>
              </a:solidFill>
              <a:latin typeface="Times New Roman" pitchFamily="18" charset="0"/>
              <a:cs typeface="Simplified Arabic" pitchFamily="2" charset="-78"/>
            </a:endParaRPr>
          </a:p>
          <a:p>
            <a:pPr marL="282575" indent="-282575" algn="ctr" eaLnBrk="1" hangingPunct="1">
              <a:buFontTx/>
              <a:buNone/>
            </a:pPr>
            <a:endParaRPr lang="en-US" sz="2000" dirty="0" smtClean="0">
              <a:solidFill>
                <a:schemeClr val="bg2"/>
              </a:solidFill>
              <a:latin typeface="Times New Roman" pitchFamily="18" charset="0"/>
              <a:cs typeface="Simplified Arabic" pitchFamily="2" charset="-78"/>
            </a:endParaRPr>
          </a:p>
          <a:p>
            <a:pPr marL="282575" indent="-282575" algn="ctr" eaLnBrk="1" hangingPunct="1">
              <a:buFontTx/>
              <a:buNone/>
            </a:pPr>
            <a:r>
              <a:rPr lang="en-US" sz="3600" dirty="0" smtClean="0">
                <a:solidFill>
                  <a:schemeClr val="bg2"/>
                </a:solidFill>
                <a:latin typeface="Times New Roman" pitchFamily="18" charset="0"/>
                <a:cs typeface="Simplified Arabic" pitchFamily="2" charset="-78"/>
                <a:hlinkClick r:id="rId3"/>
              </a:rPr>
              <a:t>www.el-burhan.com</a:t>
            </a:r>
            <a:endParaRPr lang="en-US" sz="3600" dirty="0" smtClean="0">
              <a:solidFill>
                <a:schemeClr val="bg2"/>
              </a:solidFill>
              <a:latin typeface="Times New Roman" pitchFamily="18" charset="0"/>
              <a:cs typeface="Simplified Arabic" pitchFamily="2" charset="-78"/>
            </a:endParaRPr>
          </a:p>
          <a:p>
            <a:pPr marL="282575" indent="-282575" algn="ctr" eaLnBrk="1" hangingPunct="1">
              <a:buFontTx/>
              <a:buNone/>
            </a:pPr>
            <a:r>
              <a:rPr lang="ar-SA" sz="2800" dirty="0" smtClean="0">
                <a:solidFill>
                  <a:schemeClr val="hlink"/>
                </a:solidFill>
              </a:rPr>
              <a:t>(موقع </a:t>
            </a:r>
            <a:r>
              <a:rPr lang="ar-SA" sz="2800" dirty="0" smtClean="0">
                <a:solidFill>
                  <a:schemeClr val="hlink"/>
                </a:solidFill>
              </a:rPr>
              <a:t>البرهان.. </a:t>
            </a:r>
            <a:r>
              <a:rPr lang="ar-SA" sz="2800" dirty="0" smtClean="0">
                <a:solidFill>
                  <a:schemeClr val="hlink"/>
                </a:solidFill>
              </a:rPr>
              <a:t>التجريبي</a:t>
            </a:r>
            <a:r>
              <a:rPr lang="ar-SA" sz="2800" dirty="0" smtClean="0">
                <a:solidFill>
                  <a:schemeClr val="hlink"/>
                </a:solidFill>
              </a:rPr>
              <a:t>)</a:t>
            </a:r>
          </a:p>
          <a:p>
            <a:pPr marL="282575" indent="-282575" algn="ctr" eaLnBrk="1" hangingPunct="1">
              <a:buNone/>
            </a:pPr>
            <a:r>
              <a:rPr lang="en-US" sz="2800" dirty="0" smtClean="0">
                <a:solidFill>
                  <a:schemeClr val="bg1"/>
                </a:solidFill>
                <a:sym typeface="AGA Arabesque" pitchFamily="2" charset="2"/>
              </a:rPr>
              <a:t>﴿</a:t>
            </a:r>
            <a:r>
              <a:rPr lang="ar-SA" sz="2800" dirty="0" smtClean="0">
                <a:solidFill>
                  <a:schemeClr val="bg1"/>
                </a:solidFill>
                <a:sym typeface="AGA Arabesque" pitchFamily="2" charset="2"/>
              </a:rPr>
              <a:t>وَلَقَدْ هَمَّتْ </a:t>
            </a:r>
            <a:r>
              <a:rPr lang="ar-SA" sz="2800" dirty="0" err="1" smtClean="0">
                <a:solidFill>
                  <a:schemeClr val="bg1"/>
                </a:solidFill>
                <a:sym typeface="AGA Arabesque" pitchFamily="2" charset="2"/>
              </a:rPr>
              <a:t>بِهِ</a:t>
            </a:r>
            <a:r>
              <a:rPr lang="ar-SA" sz="2800" dirty="0" smtClean="0">
                <a:solidFill>
                  <a:schemeClr val="bg1"/>
                </a:solidFill>
                <a:sym typeface="AGA Arabesque" pitchFamily="2" charset="2"/>
              </a:rPr>
              <a:t> وَهَمَّ </a:t>
            </a:r>
            <a:r>
              <a:rPr lang="ar-SA" sz="2800" dirty="0" err="1" smtClean="0">
                <a:solidFill>
                  <a:schemeClr val="bg1"/>
                </a:solidFill>
                <a:sym typeface="AGA Arabesque" pitchFamily="2" charset="2"/>
              </a:rPr>
              <a:t>بِهَا</a:t>
            </a:r>
            <a:r>
              <a:rPr lang="ar-SA" sz="2800" dirty="0" smtClean="0">
                <a:solidFill>
                  <a:schemeClr val="bg1"/>
                </a:solidFill>
                <a:sym typeface="AGA Arabesque" pitchFamily="2" charset="2"/>
              </a:rPr>
              <a:t> لَوْلا أَنْ رَأَى </a:t>
            </a:r>
            <a:r>
              <a:rPr lang="ar-SA" sz="2800" dirty="0" smtClean="0">
                <a:solidFill>
                  <a:schemeClr val="hlink"/>
                </a:solidFill>
                <a:sym typeface="AGA Arabesque" pitchFamily="2" charset="2"/>
              </a:rPr>
              <a:t>بُرْهَانَ</a:t>
            </a:r>
            <a:r>
              <a:rPr lang="ar-SA" sz="2800" dirty="0" smtClean="0">
                <a:solidFill>
                  <a:schemeClr val="bg1"/>
                </a:solidFill>
                <a:sym typeface="AGA Arabesque" pitchFamily="2" charset="2"/>
              </a:rPr>
              <a:t> رَبِّهِ ﴾ يوسف:24</a:t>
            </a:r>
          </a:p>
          <a:p>
            <a:pPr marL="282575" indent="-282575" algn="ctr" eaLnBrk="1" hangingPunct="1">
              <a:buFontTx/>
              <a:buNone/>
            </a:pPr>
            <a:endParaRPr lang="ar-SA" sz="2800" dirty="0" smtClean="0">
              <a:solidFill>
                <a:schemeClr val="hlink"/>
              </a:solidFill>
            </a:endParaRPr>
          </a:p>
        </p:txBody>
      </p:sp>
    </p:spTree>
    <p:custDataLst>
      <p:tags r:id="rId1"/>
    </p:custData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ar-SA" smtClean="0">
                <a:solidFill>
                  <a:schemeClr val="bg1"/>
                </a:solidFill>
              </a:rPr>
              <a:t>المستقبل القريب: اندماج التقنيات (</a:t>
            </a:r>
            <a:r>
              <a:rPr lang="en-US" smtClean="0">
                <a:solidFill>
                  <a:schemeClr val="bg1"/>
                </a:solidFill>
              </a:rPr>
              <a:t>Convergence</a:t>
            </a:r>
            <a:r>
              <a:rPr lang="ar-SA" smtClean="0">
                <a:solidFill>
                  <a:schemeClr val="bg1"/>
                </a:solidFill>
              </a:rPr>
              <a:t>)</a:t>
            </a:r>
            <a:endParaRPr lang="en-US" smtClean="0">
              <a:solidFill>
                <a:schemeClr val="bg1"/>
              </a:solidFill>
            </a:endParaRPr>
          </a:p>
        </p:txBody>
      </p:sp>
      <p:sp>
        <p:nvSpPr>
          <p:cNvPr id="22531" name="Rectangle 3"/>
          <p:cNvSpPr>
            <a:spLocks noGrp="1" noChangeArrowheads="1"/>
          </p:cNvSpPr>
          <p:nvPr>
            <p:ph type="body" idx="1"/>
          </p:nvPr>
        </p:nvSpPr>
        <p:spPr>
          <a:xfrm>
            <a:off x="533400" y="1219200"/>
            <a:ext cx="8215313" cy="4105275"/>
          </a:xfrm>
        </p:spPr>
        <p:txBody>
          <a:bodyPr/>
          <a:lstStyle/>
          <a:p>
            <a:pPr marL="0" indent="0">
              <a:buFontTx/>
              <a:buNone/>
            </a:pPr>
            <a:r>
              <a:rPr lang="ar-SA" sz="2000" b="1" u="sng" smtClean="0">
                <a:solidFill>
                  <a:schemeClr val="bg1"/>
                </a:solidFill>
              </a:rPr>
              <a:t>قريبا:</a:t>
            </a:r>
          </a:p>
          <a:p>
            <a:pPr marL="0" indent="0">
              <a:buClr>
                <a:schemeClr val="bg1"/>
              </a:buClr>
            </a:pPr>
            <a:r>
              <a:rPr lang="ar-SA" sz="2000" smtClean="0">
                <a:solidFill>
                  <a:schemeClr val="folHlink"/>
                </a:solidFill>
              </a:rPr>
              <a:t>توحيد</a:t>
            </a:r>
            <a:r>
              <a:rPr lang="ar-SA" sz="2000" smtClean="0">
                <a:solidFill>
                  <a:schemeClr val="bg1"/>
                </a:solidFill>
              </a:rPr>
              <a:t> الفضائيات مع الإنترنت، مع الاتصالات، مع الترفيه في </a:t>
            </a:r>
            <a:r>
              <a:rPr lang="ar-SA" sz="2000" smtClean="0">
                <a:solidFill>
                  <a:schemeClr val="folHlink"/>
                </a:solidFill>
              </a:rPr>
              <a:t>قناة واحدة</a:t>
            </a:r>
          </a:p>
          <a:p>
            <a:pPr marL="0" indent="0">
              <a:buClr>
                <a:schemeClr val="bg1"/>
              </a:buClr>
            </a:pPr>
            <a:r>
              <a:rPr lang="ar-SA" sz="2000" smtClean="0">
                <a:solidFill>
                  <a:schemeClr val="folHlink"/>
                </a:solidFill>
              </a:rPr>
              <a:t>ومرافقتها لك</a:t>
            </a:r>
            <a:r>
              <a:rPr lang="ar-SA" sz="2000" smtClean="0">
                <a:solidFill>
                  <a:schemeClr val="bg1"/>
                </a:solidFill>
              </a:rPr>
              <a:t> في منزلك وجوالك وسيارتك ومكتبك...</a:t>
            </a:r>
          </a:p>
          <a:p>
            <a:pPr marL="0" indent="0">
              <a:buFontTx/>
              <a:buNone/>
            </a:pPr>
            <a:endParaRPr lang="ar-SA" sz="2000" smtClean="0">
              <a:solidFill>
                <a:schemeClr val="bg1"/>
              </a:solidFill>
            </a:endParaRPr>
          </a:p>
        </p:txBody>
      </p:sp>
      <p:pic>
        <p:nvPicPr>
          <p:cNvPr id="22532" name="Picture 7" descr="fig1_070814-763425.jpg"/>
          <p:cNvPicPr>
            <a:picLocks noChangeAspect="1"/>
          </p:cNvPicPr>
          <p:nvPr/>
        </p:nvPicPr>
        <p:blipFill>
          <a:blip r:embed="rId2" cstate="print"/>
          <a:srcRect/>
          <a:stretch>
            <a:fillRect/>
          </a:stretch>
        </p:blipFill>
        <p:spPr bwMode="auto">
          <a:xfrm>
            <a:off x="5486400" y="2493963"/>
            <a:ext cx="3379788" cy="3297237"/>
          </a:xfrm>
          <a:prstGeom prst="rect">
            <a:avLst/>
          </a:prstGeom>
          <a:noFill/>
          <a:ln w="9525">
            <a:noFill/>
            <a:miter lim="800000"/>
            <a:headEnd/>
            <a:tailEnd/>
          </a:ln>
        </p:spPr>
      </p:pic>
      <p:pic>
        <p:nvPicPr>
          <p:cNvPr id="22533" name="Picture 8" descr="converge_full.jpg"/>
          <p:cNvPicPr>
            <a:picLocks noChangeAspect="1"/>
          </p:cNvPicPr>
          <p:nvPr/>
        </p:nvPicPr>
        <p:blipFill>
          <a:blip r:embed="rId3" cstate="print"/>
          <a:srcRect/>
          <a:stretch>
            <a:fillRect/>
          </a:stretch>
        </p:blipFill>
        <p:spPr bwMode="auto">
          <a:xfrm>
            <a:off x="838200" y="3581400"/>
            <a:ext cx="4503738"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ar-SA"/>
              <a:t>د/ مشعل بن عبدالله الفدهي</a:t>
            </a:r>
          </a:p>
        </p:txBody>
      </p:sp>
      <p:sp>
        <p:nvSpPr>
          <p:cNvPr id="91140" name="Rectangle 2"/>
          <p:cNvSpPr>
            <a:spLocks noGrp="1" noChangeArrowheads="1"/>
          </p:cNvSpPr>
          <p:nvPr>
            <p:ph type="title"/>
          </p:nvPr>
        </p:nvSpPr>
        <p:spPr>
          <a:xfrm>
            <a:off x="2133600" y="2819400"/>
            <a:ext cx="5638800" cy="914400"/>
          </a:xfrm>
        </p:spPr>
        <p:txBody>
          <a:bodyPr/>
          <a:lstStyle/>
          <a:p>
            <a:pPr algn="ctr" eaLnBrk="1" hangingPunct="1"/>
            <a:r>
              <a:rPr lang="ar-SA" sz="4400" smtClean="0">
                <a:solidFill>
                  <a:schemeClr val="bg2"/>
                </a:solidFill>
              </a:rPr>
              <a:t>الحل</a:t>
            </a:r>
            <a:endParaRPr lang="en-US" sz="4400" smtClean="0">
              <a:solidFill>
                <a:schemeClr val="bg2"/>
              </a:solidFill>
            </a:endParaRPr>
          </a:p>
        </p:txBody>
      </p:sp>
    </p:spTree>
    <p:custDataLst>
      <p:tags r:id="rId1"/>
    </p:custData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ar-SA" smtClean="0">
                <a:solidFill>
                  <a:schemeClr val="bg1"/>
                </a:solidFill>
              </a:rPr>
              <a:t>العبرة من المحرمات</a:t>
            </a:r>
            <a:endParaRPr lang="en-US" smtClean="0">
              <a:solidFill>
                <a:schemeClr val="bg1"/>
              </a:solidFill>
            </a:endParaRPr>
          </a:p>
        </p:txBody>
      </p:sp>
      <p:sp>
        <p:nvSpPr>
          <p:cNvPr id="5" name="TextBox 4"/>
          <p:cNvSpPr txBox="1"/>
          <p:nvPr/>
        </p:nvSpPr>
        <p:spPr>
          <a:xfrm>
            <a:off x="228600" y="1600200"/>
            <a:ext cx="8534400" cy="3785652"/>
          </a:xfrm>
          <a:prstGeom prst="rect">
            <a:avLst/>
          </a:prstGeom>
          <a:noFill/>
        </p:spPr>
        <p:txBody>
          <a:bodyPr>
            <a:spAutoFit/>
          </a:bodyPr>
          <a:lstStyle/>
          <a:p>
            <a:pPr marL="117475" indent="-117475" algn="r" rtl="1">
              <a:defRPr/>
            </a:pPr>
            <a:r>
              <a:rPr lang="ar-SA" dirty="0">
                <a:solidFill>
                  <a:schemeClr val="bg2"/>
                </a:solidFill>
                <a:sym typeface="AGA Arabesque" pitchFamily="2" charset="2"/>
              </a:rPr>
              <a:t>إن الله لا يحرم أمرا لمنعة تناله سبحانه</a:t>
            </a:r>
          </a:p>
          <a:p>
            <a:pPr marL="117475" indent="-117475" algn="r" rtl="1">
              <a:defRPr/>
            </a:pPr>
            <a:endParaRPr lang="ar-SA" dirty="0">
              <a:solidFill>
                <a:schemeClr val="bg2"/>
              </a:solidFill>
              <a:sym typeface="AGA Arabesque" pitchFamily="2" charset="2"/>
            </a:endParaRPr>
          </a:p>
          <a:p>
            <a:pPr marL="117475" indent="-117475" algn="r" rtl="1">
              <a:defRPr/>
            </a:pPr>
            <a:r>
              <a:rPr lang="ar-SA" dirty="0">
                <a:solidFill>
                  <a:schemeClr val="bg2"/>
                </a:solidFill>
                <a:sym typeface="AGA Arabesque" pitchFamily="2" charset="2"/>
              </a:rPr>
              <a:t>بل يحرمه </a:t>
            </a:r>
            <a:r>
              <a:rPr lang="ar-SA" dirty="0">
                <a:solidFill>
                  <a:schemeClr val="hlink"/>
                </a:solidFill>
                <a:sym typeface="AGA Arabesque" pitchFamily="2" charset="2"/>
              </a:rPr>
              <a:t>لدفع مضاره </a:t>
            </a:r>
            <a:r>
              <a:rPr lang="ar-SA" dirty="0">
                <a:solidFill>
                  <a:schemeClr val="bg2"/>
                </a:solidFill>
                <a:sym typeface="AGA Arabesque" pitchFamily="2" charset="2"/>
              </a:rPr>
              <a:t>وتبعاته </a:t>
            </a:r>
            <a:r>
              <a:rPr lang="ar-SA" dirty="0">
                <a:solidFill>
                  <a:schemeClr val="hlink"/>
                </a:solidFill>
                <a:sym typeface="AGA Arabesque" pitchFamily="2" charset="2"/>
              </a:rPr>
              <a:t>عن عباده</a:t>
            </a:r>
          </a:p>
          <a:p>
            <a:pPr marL="117475" indent="-117475" algn="r" rtl="1">
              <a:defRPr/>
            </a:pPr>
            <a:endParaRPr lang="ar-SA" dirty="0">
              <a:solidFill>
                <a:schemeClr val="bg2"/>
              </a:solidFill>
              <a:sym typeface="AGA Arabesque" pitchFamily="2" charset="2"/>
            </a:endParaRPr>
          </a:p>
          <a:p>
            <a:pPr marL="117475" indent="-117475" algn="r" rtl="1">
              <a:defRPr/>
            </a:pPr>
            <a:r>
              <a:rPr lang="ar-SA" dirty="0">
                <a:solidFill>
                  <a:schemeClr val="bg2"/>
                </a:solidFill>
                <a:sym typeface="AGA Arabesque" pitchFamily="2" charset="2"/>
              </a:rPr>
              <a:t>والمحرمات، مع قلتها، إلا أن </a:t>
            </a:r>
            <a:r>
              <a:rPr lang="ar-SA" dirty="0">
                <a:solidFill>
                  <a:schemeClr val="hlink"/>
                </a:solidFill>
                <a:sym typeface="AGA Arabesque" pitchFamily="2" charset="2"/>
              </a:rPr>
              <a:t>تمثل ”جذور“ كل داء</a:t>
            </a:r>
          </a:p>
          <a:p>
            <a:pPr marL="117475" indent="-117475" algn="r" rtl="1">
              <a:defRPr/>
            </a:pPr>
            <a:endParaRPr lang="ar-SA" dirty="0">
              <a:solidFill>
                <a:schemeClr val="bg2"/>
              </a:solidFill>
              <a:sym typeface="AGA Arabesque" pitchFamily="2" charset="2"/>
            </a:endParaRPr>
          </a:p>
          <a:p>
            <a:pPr marL="117475" indent="-117475" algn="r" rtl="1">
              <a:defRPr/>
            </a:pPr>
            <a:r>
              <a:rPr lang="ar-SA" dirty="0">
                <a:solidFill>
                  <a:schemeClr val="bg2"/>
                </a:solidFill>
                <a:sym typeface="AGA Arabesque" pitchFamily="2" charset="2"/>
              </a:rPr>
              <a:t>فلو تجنبنا ما حرم الله لقطعنا هذه الجذور وكل ما ورائها من فروع.</a:t>
            </a:r>
          </a:p>
          <a:p>
            <a:pPr marL="117475" indent="-117475" algn="r" rtl="1">
              <a:defRPr/>
            </a:pPr>
            <a:endParaRPr lang="ar-SA" dirty="0">
              <a:solidFill>
                <a:schemeClr val="bg2"/>
              </a:solidFill>
              <a:sym typeface="AGA Arabesque" pitchFamily="2" charset="2"/>
            </a:endParaRPr>
          </a:p>
          <a:p>
            <a:pPr algn="r" rtl="1">
              <a:defRPr/>
            </a:pPr>
            <a:endParaRPr lang="ar-SA" dirty="0">
              <a:solidFill>
                <a:schemeClr val="bg2"/>
              </a:solidFill>
              <a:sym typeface="AGA Arabesque" pitchFamily="2" charset="2"/>
            </a:endParaRPr>
          </a:p>
          <a:p>
            <a:pPr algn="r" rtl="1">
              <a:defRPr/>
            </a:pPr>
            <a:endParaRPr lang="en-US"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r>
              <a:rPr lang="ar-SA" smtClean="0">
                <a:solidFill>
                  <a:schemeClr val="bg1"/>
                </a:solidFill>
              </a:rPr>
              <a:t>ساء سبيلا</a:t>
            </a:r>
            <a:endParaRPr lang="en-US" smtClean="0">
              <a:solidFill>
                <a:schemeClr val="bg1"/>
              </a:solidFill>
            </a:endParaRPr>
          </a:p>
        </p:txBody>
      </p:sp>
      <p:graphicFrame>
        <p:nvGraphicFramePr>
          <p:cNvPr id="1026" name="Object 5"/>
          <p:cNvGraphicFramePr>
            <a:graphicFrameLocks noChangeAspect="1"/>
          </p:cNvGraphicFramePr>
          <p:nvPr/>
        </p:nvGraphicFramePr>
        <p:xfrm>
          <a:off x="762000" y="1143000"/>
          <a:ext cx="8077200" cy="4487863"/>
        </p:xfrm>
        <a:graphic>
          <a:graphicData uri="http://schemas.openxmlformats.org/presentationml/2006/ole">
            <p:oleObj spid="_x0000_s1026" name="Visio" r:id="rId3" imgW="9686354" imgH="5376100" progId="Visio.Drawing.11">
              <p:embed/>
            </p:oleObj>
          </a:graphicData>
        </a:graphic>
      </p:graphicFrame>
      <p:sp>
        <p:nvSpPr>
          <p:cNvPr id="1028" name="TextBox 11"/>
          <p:cNvSpPr txBox="1">
            <a:spLocks noChangeArrowheads="1"/>
          </p:cNvSpPr>
          <p:nvPr/>
        </p:nvSpPr>
        <p:spPr bwMode="auto">
          <a:xfrm>
            <a:off x="685800" y="5638800"/>
            <a:ext cx="8229600" cy="738188"/>
          </a:xfrm>
          <a:prstGeom prst="rect">
            <a:avLst/>
          </a:prstGeom>
          <a:noFill/>
          <a:ln w="9525">
            <a:noFill/>
            <a:miter lim="800000"/>
            <a:headEnd/>
            <a:tailEnd/>
          </a:ln>
        </p:spPr>
        <p:txBody>
          <a:bodyPr>
            <a:spAutoFit/>
          </a:bodyPr>
          <a:lstStyle/>
          <a:p>
            <a:pPr rtl="1"/>
            <a:r>
              <a:rPr lang="en-US">
                <a:solidFill>
                  <a:schemeClr val="bg2"/>
                </a:solidFill>
                <a:sym typeface="AGA Arabesque" pitchFamily="2" charset="2"/>
              </a:rPr>
              <a:t>﴿</a:t>
            </a:r>
            <a:r>
              <a:rPr lang="ar-SA">
                <a:solidFill>
                  <a:schemeClr val="bg2"/>
                </a:solidFill>
              </a:rPr>
              <a:t>ولا </a:t>
            </a:r>
            <a:r>
              <a:rPr lang="ar-SA">
                <a:solidFill>
                  <a:schemeClr val="hlink"/>
                </a:solidFill>
              </a:rPr>
              <a:t>تَقْرَبُوا</a:t>
            </a:r>
            <a:r>
              <a:rPr lang="ar-SA">
                <a:solidFill>
                  <a:schemeClr val="bg2"/>
                </a:solidFill>
              </a:rPr>
              <a:t> الزِّنَا إِنَّهُ كَانَ فَاحِشَة وَسَاءَ </a:t>
            </a:r>
            <a:r>
              <a:rPr lang="ar-SA">
                <a:solidFill>
                  <a:schemeClr val="hlink"/>
                </a:solidFill>
              </a:rPr>
              <a:t>سَبِيلا</a:t>
            </a:r>
            <a:r>
              <a:rPr lang="ar-SA">
                <a:solidFill>
                  <a:schemeClr val="bg2"/>
                </a:solidFill>
                <a:sym typeface="AGA Arabesque" pitchFamily="2" charset="2"/>
              </a:rPr>
              <a:t>﴾ </a:t>
            </a:r>
            <a:r>
              <a:rPr lang="ar-SA">
                <a:solidFill>
                  <a:schemeClr val="bg1"/>
                </a:solidFill>
                <a:sym typeface="AGA Arabesque" pitchFamily="2" charset="2"/>
              </a:rPr>
              <a:t>الإسراء:32</a:t>
            </a:r>
          </a:p>
          <a:p>
            <a:pPr rtl="1"/>
            <a:r>
              <a:rPr lang="en-US" sz="1800">
                <a:solidFill>
                  <a:schemeClr val="bg1"/>
                </a:solidFill>
                <a:sym typeface="AGA Arabesque" pitchFamily="2" charset="2"/>
              </a:rPr>
              <a:t>﴿</a:t>
            </a:r>
            <a:r>
              <a:rPr lang="ar-SA" sz="1800">
                <a:solidFill>
                  <a:schemeClr val="bg1"/>
                </a:solidFill>
              </a:rPr>
              <a:t> وَلَا </a:t>
            </a:r>
            <a:r>
              <a:rPr lang="ar-SA" sz="1800">
                <a:solidFill>
                  <a:schemeClr val="hlink"/>
                </a:solidFill>
              </a:rPr>
              <a:t>تَقْرَبُوا</a:t>
            </a:r>
            <a:r>
              <a:rPr lang="ar-SA" sz="1800">
                <a:solidFill>
                  <a:schemeClr val="bg1"/>
                </a:solidFill>
              </a:rPr>
              <a:t> الْفَوَاحِش مَا ظَهَرَ مِنْهَا وَمَا بَطَنَ </a:t>
            </a:r>
            <a:r>
              <a:rPr lang="ar-SA" sz="1800">
                <a:solidFill>
                  <a:schemeClr val="bg1"/>
                </a:solidFill>
                <a:sym typeface="AGA Arabesque" pitchFamily="2" charset="2"/>
              </a:rPr>
              <a:t>﴾</a:t>
            </a:r>
            <a:endParaRPr lang="en-US" sz="180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1371600" y="3505200"/>
            <a:ext cx="6410325" cy="863600"/>
          </a:xfrm>
        </p:spPr>
        <p:txBody>
          <a:bodyPr/>
          <a:lstStyle/>
          <a:p>
            <a:r>
              <a:rPr lang="ar-SA" dirty="0" smtClean="0">
                <a:solidFill>
                  <a:schemeClr val="bg1"/>
                </a:solidFill>
              </a:rPr>
              <a:t>ما هي الفؤوس </a:t>
            </a:r>
            <a:r>
              <a:rPr lang="ar-SA" dirty="0" smtClean="0">
                <a:solidFill>
                  <a:schemeClr val="bg1"/>
                </a:solidFill>
              </a:rPr>
              <a:t>التي </a:t>
            </a:r>
            <a:r>
              <a:rPr lang="ar-SA" dirty="0" smtClean="0">
                <a:solidFill>
                  <a:schemeClr val="bg1"/>
                </a:solidFill>
              </a:rPr>
              <a:t>علينا تسخيرها </a:t>
            </a:r>
            <a:r>
              <a:rPr lang="ar-SA" dirty="0" smtClean="0">
                <a:solidFill>
                  <a:schemeClr val="bg1"/>
                </a:solidFill>
              </a:rPr>
              <a:t>لقطع </a:t>
            </a:r>
            <a:r>
              <a:rPr lang="ar-SA" u="sng" dirty="0" smtClean="0">
                <a:solidFill>
                  <a:schemeClr val="bg1"/>
                </a:solidFill>
              </a:rPr>
              <a:t>الساق؟</a:t>
            </a:r>
            <a:endParaRPr lang="en-US" u="sng" dirty="0" smtClean="0">
              <a:solidFill>
                <a:schemeClr val="bg1"/>
              </a:solidFill>
            </a:endParaRPr>
          </a:p>
        </p:txBody>
      </p:sp>
      <p:pic>
        <p:nvPicPr>
          <p:cNvPr id="94212" name="Picture 5" descr="axe2.png"/>
          <p:cNvPicPr>
            <a:picLocks noChangeAspect="1"/>
          </p:cNvPicPr>
          <p:nvPr/>
        </p:nvPicPr>
        <p:blipFill>
          <a:blip r:embed="rId2" cstate="print"/>
          <a:srcRect/>
          <a:stretch>
            <a:fillRect/>
          </a:stretch>
        </p:blipFill>
        <p:spPr bwMode="auto">
          <a:xfrm>
            <a:off x="2701925" y="1852612"/>
            <a:ext cx="1876425" cy="1804988"/>
          </a:xfrm>
          <a:prstGeom prst="rect">
            <a:avLst/>
          </a:prstGeom>
          <a:noFill/>
          <a:ln w="9525">
            <a:noFill/>
            <a:miter lim="800000"/>
            <a:headEnd/>
            <a:tailEnd/>
          </a:ln>
        </p:spPr>
      </p:pic>
      <p:pic>
        <p:nvPicPr>
          <p:cNvPr id="94213" name="Picture 7" descr="tree-stump-stereo.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4530725" y="1928812"/>
            <a:ext cx="13366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ar-SA" dirty="0" smtClean="0">
                <a:solidFill>
                  <a:schemeClr val="bg1"/>
                </a:solidFill>
              </a:rPr>
              <a:t>السؤال الأول: أي تقنية؟</a:t>
            </a:r>
            <a:endParaRPr lang="en-US" dirty="0" smtClean="0">
              <a:solidFill>
                <a:schemeClr val="bg1"/>
              </a:solidFill>
            </a:endParaRPr>
          </a:p>
        </p:txBody>
      </p:sp>
      <p:sp>
        <p:nvSpPr>
          <p:cNvPr id="96259" name="TextBox 4"/>
          <p:cNvSpPr txBox="1">
            <a:spLocks noChangeArrowheads="1"/>
          </p:cNvSpPr>
          <p:nvPr/>
        </p:nvSpPr>
        <p:spPr bwMode="auto">
          <a:xfrm>
            <a:off x="685800" y="2209800"/>
            <a:ext cx="8077200" cy="1938992"/>
          </a:xfrm>
          <a:prstGeom prst="rect">
            <a:avLst/>
          </a:prstGeom>
          <a:noFill/>
          <a:ln w="9525">
            <a:noFill/>
            <a:miter lim="800000"/>
            <a:headEnd/>
            <a:tailEnd/>
          </a:ln>
        </p:spPr>
        <p:txBody>
          <a:bodyPr>
            <a:spAutoFit/>
          </a:bodyPr>
          <a:lstStyle/>
          <a:p>
            <a:pPr marL="457200" indent="-457200" algn="r" rtl="1">
              <a:buFont typeface="Century Schoolbook" pitchFamily="18" charset="0"/>
              <a:buAutoNum type="arabicPeriod"/>
            </a:pPr>
            <a:r>
              <a:rPr lang="ar-SA" dirty="0" smtClean="0">
                <a:solidFill>
                  <a:schemeClr val="bg2"/>
                </a:solidFill>
                <a:sym typeface="AGA Arabesque" pitchFamily="2" charset="2"/>
              </a:rPr>
              <a:t>الإنترنت والحاسبات الآلية؟</a:t>
            </a:r>
          </a:p>
          <a:p>
            <a:pPr marL="457200" indent="-457200" algn="r" rtl="1">
              <a:buFont typeface="Century Schoolbook" pitchFamily="18" charset="0"/>
              <a:buAutoNum type="arabicPeriod"/>
            </a:pPr>
            <a:r>
              <a:rPr lang="ar-SA" dirty="0" smtClean="0">
                <a:solidFill>
                  <a:schemeClr val="bg2"/>
                </a:solidFill>
                <a:sym typeface="AGA Arabesque" pitchFamily="2" charset="2"/>
              </a:rPr>
              <a:t>الفضائيات؟</a:t>
            </a:r>
          </a:p>
          <a:p>
            <a:pPr marL="457200" indent="-457200" algn="r" rtl="1">
              <a:buFont typeface="Century Schoolbook" pitchFamily="18" charset="0"/>
              <a:buAutoNum type="arabicPeriod"/>
            </a:pPr>
            <a:r>
              <a:rPr lang="ar-SA" dirty="0" smtClean="0">
                <a:solidFill>
                  <a:schemeClr val="bg2"/>
                </a:solidFill>
                <a:sym typeface="AGA Arabesque" pitchFamily="2" charset="2"/>
              </a:rPr>
              <a:t>ألعاب الأطفال الإلكترونية التفاعلية؟</a:t>
            </a:r>
          </a:p>
          <a:p>
            <a:pPr marL="457200" indent="-457200" algn="r" rtl="1">
              <a:buFont typeface="Century Schoolbook" pitchFamily="18" charset="0"/>
              <a:buAutoNum type="arabicPeriod"/>
            </a:pPr>
            <a:r>
              <a:rPr lang="ar-SA" dirty="0" smtClean="0">
                <a:solidFill>
                  <a:schemeClr val="bg2"/>
                </a:solidFill>
                <a:sym typeface="AGA Arabesque" pitchFamily="2" charset="2"/>
              </a:rPr>
              <a:t>الجوالات </a:t>
            </a:r>
            <a:r>
              <a:rPr lang="ar-SA" dirty="0" err="1" smtClean="0">
                <a:solidFill>
                  <a:schemeClr val="bg2"/>
                </a:solidFill>
                <a:sym typeface="AGA Arabesque" pitchFamily="2" charset="2"/>
              </a:rPr>
              <a:t>والبلوتوث</a:t>
            </a:r>
            <a:r>
              <a:rPr lang="ar-SA" dirty="0" smtClean="0">
                <a:solidFill>
                  <a:schemeClr val="bg2"/>
                </a:solidFill>
                <a:sym typeface="AGA Arabesque" pitchFamily="2" charset="2"/>
              </a:rPr>
              <a:t>؟</a:t>
            </a:r>
          </a:p>
          <a:p>
            <a:pPr marL="457200" indent="-457200" algn="r" rtl="1">
              <a:buFont typeface="Century Schoolbook" pitchFamily="18" charset="0"/>
              <a:buAutoNum type="arabicPeriod"/>
            </a:pPr>
            <a:r>
              <a:rPr lang="ar-SA" dirty="0" smtClean="0">
                <a:solidFill>
                  <a:schemeClr val="bg2"/>
                </a:solidFill>
                <a:sym typeface="AGA Arabesque" pitchFamily="2" charset="2"/>
              </a:rPr>
              <a:t>المطبوعات؟</a:t>
            </a:r>
            <a:endParaRPr lang="ar-SA" dirty="0">
              <a:solidFill>
                <a:schemeClr val="bg2"/>
              </a:solidFill>
              <a:sym typeface="AGA Arabesque" pitchFamily="2" charset="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ar-SA" dirty="0" smtClean="0">
                <a:solidFill>
                  <a:schemeClr val="bg1"/>
                </a:solidFill>
              </a:rPr>
              <a:t>السؤال الثاني: أية منهجية؟</a:t>
            </a:r>
            <a:endParaRPr lang="en-US" dirty="0" smtClean="0">
              <a:solidFill>
                <a:schemeClr val="bg1"/>
              </a:solidFill>
            </a:endParaRPr>
          </a:p>
        </p:txBody>
      </p:sp>
      <p:sp>
        <p:nvSpPr>
          <p:cNvPr id="96259" name="TextBox 4"/>
          <p:cNvSpPr txBox="1">
            <a:spLocks noChangeArrowheads="1"/>
          </p:cNvSpPr>
          <p:nvPr/>
        </p:nvSpPr>
        <p:spPr bwMode="auto">
          <a:xfrm>
            <a:off x="685800" y="2209800"/>
            <a:ext cx="8077200" cy="1938992"/>
          </a:xfrm>
          <a:prstGeom prst="rect">
            <a:avLst/>
          </a:prstGeom>
          <a:noFill/>
          <a:ln w="9525">
            <a:noFill/>
            <a:miter lim="800000"/>
            <a:headEnd/>
            <a:tailEnd/>
          </a:ln>
        </p:spPr>
        <p:txBody>
          <a:bodyPr>
            <a:spAutoFit/>
          </a:bodyPr>
          <a:lstStyle/>
          <a:p>
            <a:pPr marL="457200" indent="-457200" algn="r" rtl="1">
              <a:buFont typeface="Century Schoolbook" pitchFamily="18" charset="0"/>
              <a:buAutoNum type="arabicPeriod"/>
            </a:pPr>
            <a:r>
              <a:rPr lang="ar-SA" dirty="0" smtClean="0">
                <a:solidFill>
                  <a:schemeClr val="bg2"/>
                </a:solidFill>
                <a:sym typeface="AGA Arabesque" pitchFamily="2" charset="2"/>
              </a:rPr>
              <a:t>الحجب والإقفال والمنع؟</a:t>
            </a:r>
          </a:p>
          <a:p>
            <a:pPr marL="457200" indent="-457200" algn="r" rtl="1">
              <a:buFont typeface="Century Schoolbook" pitchFamily="18" charset="0"/>
              <a:buAutoNum type="arabicPeriod"/>
            </a:pPr>
            <a:r>
              <a:rPr lang="ar-SA" dirty="0" smtClean="0">
                <a:solidFill>
                  <a:schemeClr val="bg2"/>
                </a:solidFill>
                <a:sym typeface="AGA Arabesque" pitchFamily="2" charset="2"/>
              </a:rPr>
              <a:t>تربية الوازع؟</a:t>
            </a:r>
          </a:p>
          <a:p>
            <a:pPr marL="457200" indent="-457200" algn="r" rtl="1">
              <a:buFont typeface="Century Schoolbook" pitchFamily="18" charset="0"/>
              <a:buAutoNum type="arabicPeriod"/>
            </a:pPr>
            <a:r>
              <a:rPr lang="ar-SA" dirty="0" smtClean="0">
                <a:solidFill>
                  <a:schemeClr val="bg2"/>
                </a:solidFill>
                <a:sym typeface="AGA Arabesque" pitchFamily="2" charset="2"/>
              </a:rPr>
              <a:t>القانون والجزاءات والعقوبات؟</a:t>
            </a:r>
          </a:p>
          <a:p>
            <a:pPr marL="457200" indent="-457200" algn="r" rtl="1">
              <a:buFont typeface="Century Schoolbook" pitchFamily="18" charset="0"/>
              <a:buAutoNum type="arabicPeriod"/>
            </a:pPr>
            <a:r>
              <a:rPr lang="ar-SA" dirty="0" smtClean="0">
                <a:solidFill>
                  <a:schemeClr val="bg2"/>
                </a:solidFill>
                <a:sym typeface="AGA Arabesque" pitchFamily="2" charset="2"/>
              </a:rPr>
              <a:t>الخ</a:t>
            </a:r>
          </a:p>
          <a:p>
            <a:pPr marL="457200" indent="-457200" algn="r" rtl="1">
              <a:buFont typeface="Century Schoolbook" pitchFamily="18" charset="0"/>
              <a:buAutoNum type="arabicPeriod"/>
            </a:pPr>
            <a:r>
              <a:rPr lang="ar-SA" dirty="0" smtClean="0">
                <a:solidFill>
                  <a:schemeClr val="bg2"/>
                </a:solidFill>
                <a:sym typeface="AGA Arabesque" pitchFamily="2" charset="2"/>
              </a:rPr>
              <a:t>الخ</a:t>
            </a:r>
            <a:endParaRPr lang="ar-SA" dirty="0">
              <a:solidFill>
                <a:schemeClr val="bg2"/>
              </a:solidFill>
              <a:sym typeface="AGA Arabesque" pitchFamily="2" charset="2"/>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CAPTURED TRANSITIONS" val="Yes"/>
</p:tagLst>
</file>

<file path=ppt/tags/tag10.xml><?xml version="1.0" encoding="utf-8"?>
<p:tagLst xmlns:a="http://schemas.openxmlformats.org/drawingml/2006/main" xmlns:r="http://schemas.openxmlformats.org/officeDocument/2006/relationships" xmlns:p="http://schemas.openxmlformats.org/presentationml/2006/main">
  <p:tag name="POWER3D TRANSITION" val="Starburst.p3d 0"/>
  <p:tag name="POWER3D OPTIONS" val="Medium "/>
</p:tagLst>
</file>

<file path=ppt/tags/tag11.xml><?xml version="1.0" encoding="utf-8"?>
<p:tagLst xmlns:a="http://schemas.openxmlformats.org/drawingml/2006/main" xmlns:r="http://schemas.openxmlformats.org/officeDocument/2006/relationships" xmlns:p="http://schemas.openxmlformats.org/presentationml/2006/main">
  <p:tag name="POWER3D TRANSITION" val="Starburst.p3d 0"/>
  <p:tag name="POWER3D OPTIONS" val="Medium "/>
</p:tagLst>
</file>

<file path=ppt/tags/tag12.xml><?xml version="1.0" encoding="utf-8"?>
<p:tagLst xmlns:a="http://schemas.openxmlformats.org/drawingml/2006/main" xmlns:r="http://schemas.openxmlformats.org/officeDocument/2006/relationships" xmlns:p="http://schemas.openxmlformats.org/presentationml/2006/main">
  <p:tag name="POWER3D TRANSITION" val="Starburst.p3d 0"/>
  <p:tag name="POWER3D OPTIONS" val="Medium "/>
</p:tagLst>
</file>

<file path=ppt/tags/tag2.xml><?xml version="1.0" encoding="utf-8"?>
<p:tagLst xmlns:a="http://schemas.openxmlformats.org/drawingml/2006/main" xmlns:r="http://schemas.openxmlformats.org/officeDocument/2006/relationships" xmlns:p="http://schemas.openxmlformats.org/presentationml/2006/main">
  <p:tag name="POWER3D TRANSITION" val="OrbitingtheEarth.p3d 0"/>
  <p:tag name="POWER3D OPTIONS" val="Medium "/>
  <p:tag name="POWER3D IMAGE0" val="ORBIT.TGA"/>
</p:tagLst>
</file>

<file path=ppt/tags/tag3.xml><?xml version="1.0" encoding="utf-8"?>
<p:tagLst xmlns:a="http://schemas.openxmlformats.org/drawingml/2006/main" xmlns:r="http://schemas.openxmlformats.org/officeDocument/2006/relationships" xmlns:p="http://schemas.openxmlformats.org/presentationml/2006/main">
  <p:tag name="POWER3D TRANSITION" val="OrbitingtheEarth.p3d 0"/>
  <p:tag name="POWER3D OPTIONS" val="Medium "/>
  <p:tag name="POWER3D IMAGE0" val="ORBIT.TGA"/>
</p:tagLst>
</file>

<file path=ppt/tags/tag4.xml><?xml version="1.0" encoding="utf-8"?>
<p:tagLst xmlns:a="http://schemas.openxmlformats.org/drawingml/2006/main" xmlns:r="http://schemas.openxmlformats.org/officeDocument/2006/relationships" xmlns:p="http://schemas.openxmlformats.org/presentationml/2006/main">
  <p:tag name="POWER3D TRANSITION" val="SpaceCube.p3d 0"/>
  <p:tag name="POWER3D OPTIONS" val="Fast "/>
  <p:tag name="POWER3D SOUND" val="Space Cube"/>
</p:tagLst>
</file>

<file path=ppt/tags/tag5.xml><?xml version="1.0" encoding="utf-8"?>
<p:tagLst xmlns:a="http://schemas.openxmlformats.org/drawingml/2006/main" xmlns:r="http://schemas.openxmlformats.org/officeDocument/2006/relationships" xmlns:p="http://schemas.openxmlformats.org/presentationml/2006/main">
  <p:tag name="POWER3D TRANSITION" val="SpaceCube.p3d 0"/>
  <p:tag name="POWER3D OPTIONS" val="Fast "/>
  <p:tag name="POWER3D SOUND" val="Space Cube"/>
</p:tagLst>
</file>

<file path=ppt/tags/tag6.xml><?xml version="1.0" encoding="utf-8"?>
<p:tagLst xmlns:a="http://schemas.openxmlformats.org/drawingml/2006/main" xmlns:r="http://schemas.openxmlformats.org/officeDocument/2006/relationships" xmlns:p="http://schemas.openxmlformats.org/presentationml/2006/main">
  <p:tag name="POWER3D TRANSITION" val="OrbitingtheEarth.p3d 0"/>
  <p:tag name="POWER3D OPTIONS" val="Medium "/>
  <p:tag name="POWER3D IMAGE0" val="ORBIT.TGA"/>
</p:tagLst>
</file>

<file path=ppt/tags/tag7.xml><?xml version="1.0" encoding="utf-8"?>
<p:tagLst xmlns:a="http://schemas.openxmlformats.org/drawingml/2006/main" xmlns:r="http://schemas.openxmlformats.org/officeDocument/2006/relationships" xmlns:p="http://schemas.openxmlformats.org/presentationml/2006/main">
  <p:tag name="POWER3D TRANSITION" val="SpaceCube.p3d 0"/>
  <p:tag name="POWER3D OPTIONS" val="Fast "/>
  <p:tag name="POWER3D SOUND" val="Space Cube"/>
</p:tagLst>
</file>

<file path=ppt/tags/tag8.xml><?xml version="1.0" encoding="utf-8"?>
<p:tagLst xmlns:a="http://schemas.openxmlformats.org/drawingml/2006/main" xmlns:r="http://schemas.openxmlformats.org/officeDocument/2006/relationships" xmlns:p="http://schemas.openxmlformats.org/presentationml/2006/main">
  <p:tag name="POWER3D TRANSITION" val="Starburst.p3d 0"/>
  <p:tag name="POWER3D OPTIONS" val="Medium "/>
</p:tagLst>
</file>

<file path=ppt/tags/tag9.xml><?xml version="1.0" encoding="utf-8"?>
<p:tagLst xmlns:a="http://schemas.openxmlformats.org/drawingml/2006/main" xmlns:r="http://schemas.openxmlformats.org/officeDocument/2006/relationships" xmlns:p="http://schemas.openxmlformats.org/presentationml/2006/main">
  <p:tag name="POWER3D TRANSITION" val="Starburst.p3d 0"/>
  <p:tag name="POWER3D OPTIONS" val="Medium "/>
</p:tagLst>
</file>

<file path=ppt/theme/theme1.xml><?xml version="1.0" encoding="utf-8"?>
<a:theme xmlns:a="http://schemas.openxmlformats.org/drawingml/2006/main" name="1_عرض تقديمي لتقرير حول البلد">
  <a:themeElements>
    <a:clrScheme name="1_عرض تقديمي لتقرير حول البلد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1_عرض تقديمي لتقرير حول البلد">
      <a:majorFont>
        <a:latin typeface="Century Schoolbook"/>
        <a:ea typeface=""/>
        <a:cs typeface="Arabic Transparent"/>
      </a:majorFont>
      <a:minorFont>
        <a:latin typeface="Century Schoolbook"/>
        <a:ea typeface=""/>
        <a:cs typeface="Arabic Transparen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2075" tIns="46038" rIns="92075" bIns="46038"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abic Transparent" pitchFamily="2"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2075" tIns="46038" rIns="92075" bIns="46038"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abic Transparent" pitchFamily="2" charset="-78"/>
          </a:defRPr>
        </a:defPPr>
      </a:lstStyle>
    </a:lnDef>
  </a:objectDefaults>
  <a:extraClrSchemeLst>
    <a:extraClrScheme>
      <a:clrScheme name="1_عرض تقديمي لتقرير حول البلد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1_عرض تقديمي لتقرير حول البلد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1_عرض تقديمي لتقرير حول البلد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1_عرض تقديمي لتقرير حول البلد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1_عرض تقديمي لتقرير حول البلد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1_عرض تقديمي لتقرير حول البلد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1_عرض تقديمي لتقرير حول البلد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1_عرض تقديمي لتقرير حول البلد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globe1-good</Template>
  <TotalTime>27647</TotalTime>
  <Words>1099</Words>
  <Application>Microsoft Office PowerPoint</Application>
  <PresentationFormat>On-screen Show (4:3)</PresentationFormat>
  <Paragraphs>185</Paragraphs>
  <Slides>24</Slides>
  <Notes>0</Notes>
  <HiddenSlides>0</HiddenSlides>
  <MMClips>0</MMClips>
  <ScaleCrop>false</ScaleCrop>
  <HeadingPairs>
    <vt:vector size="10"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24</vt:i4>
      </vt:variant>
      <vt:variant>
        <vt:lpstr>Custom Shows</vt:lpstr>
      </vt:variant>
      <vt:variant>
        <vt:i4>1</vt:i4>
      </vt:variant>
    </vt:vector>
  </HeadingPairs>
  <TitlesOfParts>
    <vt:vector size="37" baseType="lpstr">
      <vt:lpstr>Times New Roman</vt:lpstr>
      <vt:lpstr>Arabic Transparent</vt:lpstr>
      <vt:lpstr>Arial</vt:lpstr>
      <vt:lpstr>Century Schoolbook</vt:lpstr>
      <vt:lpstr>Gulim</vt:lpstr>
      <vt:lpstr>Andalus</vt:lpstr>
      <vt:lpstr>Wingdings</vt:lpstr>
      <vt:lpstr>Simplified Arabic</vt:lpstr>
      <vt:lpstr>Symbol</vt:lpstr>
      <vt:lpstr>AGA Arabesque</vt:lpstr>
      <vt:lpstr>1_عرض تقديمي لتقرير حول البلد</vt:lpstr>
      <vt:lpstr>Microsoft Visio Drawing</vt:lpstr>
      <vt:lpstr>خطة ”خمسة في خمسة“ للتعامل مع انتشار الفاحشة -في إيجاز</vt:lpstr>
      <vt:lpstr>تقنيات الاتصالات: محاسن ومساوئ</vt:lpstr>
      <vt:lpstr>المستقبل القريب: اندماج التقنيات (Convergence)</vt:lpstr>
      <vt:lpstr>الحل</vt:lpstr>
      <vt:lpstr>العبرة من المحرمات</vt:lpstr>
      <vt:lpstr>ساء سبيلا</vt:lpstr>
      <vt:lpstr>ما هي الفؤوس التي علينا تسخيرها لقطع الساق؟</vt:lpstr>
      <vt:lpstr>السؤال الأول: أي تقنية؟</vt:lpstr>
      <vt:lpstr>السؤال الثاني: أية منهجية؟</vt:lpstr>
      <vt:lpstr>الحل تكاملي!</vt:lpstr>
      <vt:lpstr>الحل الإسلامي: تكاملي</vt:lpstr>
      <vt:lpstr>الحل الإسلامي: تكاملي</vt:lpstr>
      <vt:lpstr>الحل الإسلامي: تكاملي</vt:lpstr>
      <vt:lpstr>الحل الإسلامي: تكاملي</vt:lpstr>
      <vt:lpstr>الحل الإسلامي: تكاملي</vt:lpstr>
      <vt:lpstr>الوازع لا يكفي.... حتى مع الأنبياء</vt:lpstr>
      <vt:lpstr>إستراتيجية الحل</vt:lpstr>
      <vt:lpstr>المملكة والريادة:</vt:lpstr>
      <vt:lpstr>مستويان:</vt:lpstr>
      <vt:lpstr>مرحلتان للحل العام:</vt:lpstr>
      <vt:lpstr>مبادرات عاجلة:.... أمثلة.</vt:lpstr>
      <vt:lpstr>الحل المستديم:</vt:lpstr>
      <vt:lpstr>الحل الاستراتيجي: هيئة محتوى الوسائط</vt:lpstr>
      <vt:lpstr>ختاما:</vt:lpstr>
      <vt:lpstr>Short - Only Pictures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Porn and the Internet</dc:title>
  <dc:creator>Mishaal Abdullah Al-Kadhi</dc:creator>
  <cp:lastModifiedBy>MKK</cp:lastModifiedBy>
  <cp:revision>2025</cp:revision>
  <cp:lastPrinted>1601-01-01T00:00:00Z</cp:lastPrinted>
  <dcterms:created xsi:type="dcterms:W3CDTF">2000-11-05T11:00:25Z</dcterms:created>
  <dcterms:modified xsi:type="dcterms:W3CDTF">2009-09-28T08:45:30Z</dcterms:modified>
</cp:coreProperties>
</file>